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6"/>
  </p:notesMasterIdLst>
  <p:sldIdLst>
    <p:sldId id="256" r:id="rId2"/>
    <p:sldId id="257" r:id="rId3"/>
    <p:sldId id="259" r:id="rId4"/>
    <p:sldId id="261" r:id="rId5"/>
    <p:sldId id="262" r:id="rId6"/>
    <p:sldId id="263" r:id="rId7"/>
    <p:sldId id="264" r:id="rId8"/>
    <p:sldId id="266" r:id="rId9"/>
    <p:sldId id="267" r:id="rId10"/>
    <p:sldId id="270" r:id="rId11"/>
    <p:sldId id="272" r:id="rId12"/>
    <p:sldId id="281" r:id="rId13"/>
    <p:sldId id="284" r:id="rId14"/>
    <p:sldId id="285" r:id="rId15"/>
  </p:sldIdLst>
  <p:sldSz cx="9144000" cy="5143500" type="screen16x9"/>
  <p:notesSz cx="6858000" cy="9144000"/>
  <p:embeddedFontLst>
    <p:embeddedFont>
      <p:font typeface="Advent Pro" panose="020B0604020202020204" charset="0"/>
      <p:regular r:id="rId17"/>
      <p:bold r:id="rId18"/>
      <p:italic r:id="rId19"/>
      <p:boldItalic r:id="rId20"/>
    </p:embeddedFont>
    <p:embeddedFont>
      <p:font typeface="Anton" pitchFamily="2" charset="0"/>
      <p:regular r:id="rId21"/>
    </p:embeddedFont>
    <p:embeddedFont>
      <p:font typeface="Consolas" panose="020B0609020204030204" pitchFamily="49" charset="0"/>
      <p:regular r:id="rId22"/>
      <p:bold r:id="rId23"/>
      <p:italic r:id="rId24"/>
      <p:boldItalic r:id="rId25"/>
    </p:embeddedFont>
    <p:embeddedFont>
      <p:font typeface="Work Sans Medium"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DDBE29-2473-45CE-A190-56ABC9F9B9A4}">
  <a:tblStyle styleId="{92DDBE29-2473-45CE-A190-56ABC9F9B9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40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17b85fe9f3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17b85fe9f3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1e6f1a0d6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1e6f1a0d6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1e6f1a0d6e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1e6f1a0d6e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1e6f1a0d6e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21e6f1a0d6e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1e6f1a0d6e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1e6f1a0d6e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9963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bf53e04b8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bf53e04b8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bf53e04b8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bf53e04b8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bf103368ee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bf103368ee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1e6f1a0d6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1e6f1a0d6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1e6f1a0d6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1e6f1a0d6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1e6f1a0d6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1e6f1a0d6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1e6f1a0d6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1e6f1a0d6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1e6f1a0d6e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1e6f1a0d6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4929" t="5314" r="3099" b="13799"/>
          <a:stretch/>
        </p:blipFill>
        <p:spPr>
          <a:xfrm>
            <a:off x="-94888" y="0"/>
            <a:ext cx="9330376" cy="5143499"/>
          </a:xfrm>
          <a:prstGeom prst="rect">
            <a:avLst/>
          </a:prstGeom>
          <a:noFill/>
          <a:ln>
            <a:noFill/>
          </a:ln>
        </p:spPr>
      </p:pic>
      <p:pic>
        <p:nvPicPr>
          <p:cNvPr id="10" name="Google Shape;10;p2"/>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11" name="Google Shape;11;p2"/>
          <p:cNvSpPr txBox="1">
            <a:spLocks noGrp="1"/>
          </p:cNvSpPr>
          <p:nvPr>
            <p:ph type="ctrTitle"/>
          </p:nvPr>
        </p:nvSpPr>
        <p:spPr>
          <a:xfrm>
            <a:off x="2103000" y="768878"/>
            <a:ext cx="4938000" cy="2784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670800" y="3965125"/>
            <a:ext cx="3822600" cy="4095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accent6"/>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28"/>
        <p:cNvGrpSpPr/>
        <p:nvPr/>
      </p:nvGrpSpPr>
      <p:grpSpPr>
        <a:xfrm>
          <a:off x="0" y="0"/>
          <a:ext cx="0" cy="0"/>
          <a:chOff x="0" y="0"/>
          <a:chExt cx="0" cy="0"/>
        </a:xfrm>
      </p:grpSpPr>
      <p:pic>
        <p:nvPicPr>
          <p:cNvPr id="129" name="Google Shape;129;p21"/>
          <p:cNvPicPr preferRelativeResize="0"/>
          <p:nvPr/>
        </p:nvPicPr>
        <p:blipFill rotWithShape="1">
          <a:blip r:embed="rId2">
            <a:alphaModFix/>
          </a:blip>
          <a:srcRect l="702" t="1249" r="16673" b="26080"/>
          <a:stretch/>
        </p:blipFill>
        <p:spPr>
          <a:xfrm rot="10800000" flipH="1">
            <a:off x="-94888" y="0"/>
            <a:ext cx="9330376" cy="5143499"/>
          </a:xfrm>
          <a:prstGeom prst="rect">
            <a:avLst/>
          </a:prstGeom>
          <a:noFill/>
          <a:ln>
            <a:noFill/>
          </a:ln>
        </p:spPr>
      </p:pic>
      <p:pic>
        <p:nvPicPr>
          <p:cNvPr id="130" name="Google Shape;130;p21"/>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131" name="Google Shape;131;p21"/>
          <p:cNvSpPr txBox="1">
            <a:spLocks noGrp="1"/>
          </p:cNvSpPr>
          <p:nvPr>
            <p:ph type="subTitle" idx="1"/>
          </p:nvPr>
        </p:nvSpPr>
        <p:spPr>
          <a:xfrm>
            <a:off x="2663980" y="1650010"/>
            <a:ext cx="18099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000"/>
              <a:buFont typeface="Work Sans Medium"/>
              <a:buNone/>
              <a:defRPr sz="1700">
                <a:latin typeface="Anton"/>
                <a:ea typeface="Anton"/>
                <a:cs typeface="Anton"/>
                <a:sym typeface="Anton"/>
              </a:defRPr>
            </a:lvl1pPr>
            <a:lvl2pPr lvl="1"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2pPr>
            <a:lvl3pPr lvl="2"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3pPr>
            <a:lvl4pPr lvl="3"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4pPr>
            <a:lvl5pPr lvl="4"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5pPr>
            <a:lvl6pPr lvl="5"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6pPr>
            <a:lvl7pPr lvl="6"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7pPr>
            <a:lvl8pPr lvl="7"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8pPr>
            <a:lvl9pPr lvl="8"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9pPr>
          </a:lstStyle>
          <a:p>
            <a:endParaRPr/>
          </a:p>
        </p:txBody>
      </p:sp>
      <p:sp>
        <p:nvSpPr>
          <p:cNvPr id="132" name="Google Shape;132;p21"/>
          <p:cNvSpPr txBox="1">
            <a:spLocks noGrp="1"/>
          </p:cNvSpPr>
          <p:nvPr>
            <p:ph type="subTitle" idx="2"/>
          </p:nvPr>
        </p:nvSpPr>
        <p:spPr>
          <a:xfrm>
            <a:off x="2663980" y="2045608"/>
            <a:ext cx="1809900" cy="5727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1"/>
          <p:cNvSpPr txBox="1">
            <a:spLocks noGrp="1"/>
          </p:cNvSpPr>
          <p:nvPr>
            <p:ph type="subTitle" idx="3"/>
          </p:nvPr>
        </p:nvSpPr>
        <p:spPr>
          <a:xfrm>
            <a:off x="6614906" y="2045608"/>
            <a:ext cx="18099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1"/>
          <p:cNvSpPr txBox="1">
            <a:spLocks noGrp="1"/>
          </p:cNvSpPr>
          <p:nvPr>
            <p:ph type="subTitle" idx="4"/>
          </p:nvPr>
        </p:nvSpPr>
        <p:spPr>
          <a:xfrm>
            <a:off x="2663980" y="3600610"/>
            <a:ext cx="1809900" cy="5727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21"/>
          <p:cNvSpPr txBox="1">
            <a:spLocks noGrp="1"/>
          </p:cNvSpPr>
          <p:nvPr>
            <p:ph type="subTitle" idx="5"/>
          </p:nvPr>
        </p:nvSpPr>
        <p:spPr>
          <a:xfrm>
            <a:off x="6614906" y="3600610"/>
            <a:ext cx="18099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1"/>
          <p:cNvSpPr txBox="1">
            <a:spLocks noGrp="1"/>
          </p:cNvSpPr>
          <p:nvPr>
            <p:ph type="subTitle" idx="6"/>
          </p:nvPr>
        </p:nvSpPr>
        <p:spPr>
          <a:xfrm>
            <a:off x="2663980" y="3200236"/>
            <a:ext cx="18099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000"/>
              <a:buFont typeface="Work Sans Medium"/>
              <a:buNone/>
              <a:defRPr sz="1700">
                <a:latin typeface="Anton"/>
                <a:ea typeface="Anton"/>
                <a:cs typeface="Anton"/>
                <a:sym typeface="Anton"/>
              </a:defRPr>
            </a:lvl1pPr>
            <a:lvl2pPr lvl="1"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2pPr>
            <a:lvl3pPr lvl="2"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3pPr>
            <a:lvl4pPr lvl="3"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4pPr>
            <a:lvl5pPr lvl="4"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5pPr>
            <a:lvl6pPr lvl="5"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6pPr>
            <a:lvl7pPr lvl="6"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7pPr>
            <a:lvl8pPr lvl="7"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8pPr>
            <a:lvl9pPr lvl="8"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9pPr>
          </a:lstStyle>
          <a:p>
            <a:endParaRPr/>
          </a:p>
        </p:txBody>
      </p:sp>
      <p:sp>
        <p:nvSpPr>
          <p:cNvPr id="137" name="Google Shape;137;p21"/>
          <p:cNvSpPr txBox="1">
            <a:spLocks noGrp="1"/>
          </p:cNvSpPr>
          <p:nvPr>
            <p:ph type="subTitle" idx="7"/>
          </p:nvPr>
        </p:nvSpPr>
        <p:spPr>
          <a:xfrm>
            <a:off x="6614905" y="1650010"/>
            <a:ext cx="18099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Work Sans Medium"/>
              <a:buNone/>
              <a:defRPr sz="1700">
                <a:latin typeface="Anton"/>
                <a:ea typeface="Anton"/>
                <a:cs typeface="Anton"/>
                <a:sym typeface="Anton"/>
              </a:defRPr>
            </a:lvl1pPr>
            <a:lvl2pPr lvl="1"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2pPr>
            <a:lvl3pPr lvl="2"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3pPr>
            <a:lvl4pPr lvl="3"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4pPr>
            <a:lvl5pPr lvl="4"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5pPr>
            <a:lvl6pPr lvl="5"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6pPr>
            <a:lvl7pPr lvl="6"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7pPr>
            <a:lvl8pPr lvl="7"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8pPr>
            <a:lvl9pPr lvl="8"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9pPr>
          </a:lstStyle>
          <a:p>
            <a:endParaRPr/>
          </a:p>
        </p:txBody>
      </p:sp>
      <p:sp>
        <p:nvSpPr>
          <p:cNvPr id="138" name="Google Shape;138;p21"/>
          <p:cNvSpPr txBox="1">
            <a:spLocks noGrp="1"/>
          </p:cNvSpPr>
          <p:nvPr>
            <p:ph type="subTitle" idx="8"/>
          </p:nvPr>
        </p:nvSpPr>
        <p:spPr>
          <a:xfrm>
            <a:off x="6614905" y="3200236"/>
            <a:ext cx="18099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Work Sans Medium"/>
              <a:buNone/>
              <a:defRPr sz="1700">
                <a:latin typeface="Anton"/>
                <a:ea typeface="Anton"/>
                <a:cs typeface="Anton"/>
                <a:sym typeface="Anton"/>
              </a:defRPr>
            </a:lvl1pPr>
            <a:lvl2pPr lvl="1"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2pPr>
            <a:lvl3pPr lvl="2"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3pPr>
            <a:lvl4pPr lvl="3"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4pPr>
            <a:lvl5pPr lvl="4"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5pPr>
            <a:lvl6pPr lvl="5"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6pPr>
            <a:lvl7pPr lvl="6"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7pPr>
            <a:lvl8pPr lvl="7"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8pPr>
            <a:lvl9pPr lvl="8"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9pPr>
          </a:lstStyle>
          <a:p>
            <a:endParaRPr/>
          </a:p>
        </p:txBody>
      </p:sp>
      <p:sp>
        <p:nvSpPr>
          <p:cNvPr id="139" name="Google Shape;139;p21"/>
          <p:cNvSpPr txBox="1">
            <a:spLocks noGrp="1"/>
          </p:cNvSpPr>
          <p:nvPr>
            <p:ph type="title"/>
          </p:nvPr>
        </p:nvSpPr>
        <p:spPr>
          <a:xfrm>
            <a:off x="2663975" y="542175"/>
            <a:ext cx="5760000" cy="572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a:lvl1pPr>
            <a:lvl2pPr lvl="1" rtl="0">
              <a:lnSpc>
                <a:spcPct val="90000"/>
              </a:lnSpc>
              <a:spcBef>
                <a:spcPts val="0"/>
              </a:spcBef>
              <a:spcAft>
                <a:spcPts val="0"/>
              </a:spcAft>
              <a:buSzPts val="3500"/>
              <a:buNone/>
              <a:defRPr/>
            </a:lvl2pPr>
            <a:lvl3pPr lvl="2" rtl="0">
              <a:lnSpc>
                <a:spcPct val="90000"/>
              </a:lnSpc>
              <a:spcBef>
                <a:spcPts val="0"/>
              </a:spcBef>
              <a:spcAft>
                <a:spcPts val="0"/>
              </a:spcAft>
              <a:buSzPts val="3500"/>
              <a:buNone/>
              <a:defRPr/>
            </a:lvl3pPr>
            <a:lvl4pPr lvl="3" rtl="0">
              <a:lnSpc>
                <a:spcPct val="90000"/>
              </a:lnSpc>
              <a:spcBef>
                <a:spcPts val="0"/>
              </a:spcBef>
              <a:spcAft>
                <a:spcPts val="0"/>
              </a:spcAft>
              <a:buSzPts val="3500"/>
              <a:buNone/>
              <a:defRPr/>
            </a:lvl4pPr>
            <a:lvl5pPr lvl="4" rtl="0">
              <a:lnSpc>
                <a:spcPct val="90000"/>
              </a:lnSpc>
              <a:spcBef>
                <a:spcPts val="0"/>
              </a:spcBef>
              <a:spcAft>
                <a:spcPts val="0"/>
              </a:spcAft>
              <a:buSzPts val="3500"/>
              <a:buNone/>
              <a:defRPr/>
            </a:lvl5pPr>
            <a:lvl6pPr lvl="5" rtl="0">
              <a:lnSpc>
                <a:spcPct val="90000"/>
              </a:lnSpc>
              <a:spcBef>
                <a:spcPts val="0"/>
              </a:spcBef>
              <a:spcAft>
                <a:spcPts val="0"/>
              </a:spcAft>
              <a:buSzPts val="3500"/>
              <a:buNone/>
              <a:defRPr/>
            </a:lvl6pPr>
            <a:lvl7pPr lvl="6" rtl="0">
              <a:lnSpc>
                <a:spcPct val="90000"/>
              </a:lnSpc>
              <a:spcBef>
                <a:spcPts val="0"/>
              </a:spcBef>
              <a:spcAft>
                <a:spcPts val="0"/>
              </a:spcAft>
              <a:buSzPts val="3500"/>
              <a:buNone/>
              <a:defRPr/>
            </a:lvl7pPr>
            <a:lvl8pPr lvl="7" rtl="0">
              <a:lnSpc>
                <a:spcPct val="90000"/>
              </a:lnSpc>
              <a:spcBef>
                <a:spcPts val="0"/>
              </a:spcBef>
              <a:spcAft>
                <a:spcPts val="0"/>
              </a:spcAft>
              <a:buSzPts val="3500"/>
              <a:buNone/>
              <a:defRPr/>
            </a:lvl8pPr>
            <a:lvl9pPr lvl="8" rtl="0">
              <a:lnSpc>
                <a:spcPct val="90000"/>
              </a:lnSpc>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40"/>
        <p:cNvGrpSpPr/>
        <p:nvPr/>
      </p:nvGrpSpPr>
      <p:grpSpPr>
        <a:xfrm>
          <a:off x="0" y="0"/>
          <a:ext cx="0" cy="0"/>
          <a:chOff x="0" y="0"/>
          <a:chExt cx="0" cy="0"/>
        </a:xfrm>
      </p:grpSpPr>
      <p:pic>
        <p:nvPicPr>
          <p:cNvPr id="141" name="Google Shape;141;p22"/>
          <p:cNvPicPr preferRelativeResize="0"/>
          <p:nvPr/>
        </p:nvPicPr>
        <p:blipFill rotWithShape="1">
          <a:blip r:embed="rId2">
            <a:alphaModFix/>
          </a:blip>
          <a:srcRect l="702" t="1249" r="16673" b="26080"/>
          <a:stretch/>
        </p:blipFill>
        <p:spPr>
          <a:xfrm rot="10800000" flipH="1">
            <a:off x="-94888" y="0"/>
            <a:ext cx="9330376" cy="5143499"/>
          </a:xfrm>
          <a:prstGeom prst="rect">
            <a:avLst/>
          </a:prstGeom>
          <a:noFill/>
          <a:ln>
            <a:noFill/>
          </a:ln>
        </p:spPr>
      </p:pic>
      <p:pic>
        <p:nvPicPr>
          <p:cNvPr id="142" name="Google Shape;142;p22"/>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143" name="Google Shape;143;p22"/>
          <p:cNvSpPr txBox="1">
            <a:spLocks noGrp="1"/>
          </p:cNvSpPr>
          <p:nvPr>
            <p:ph type="subTitle" idx="1"/>
          </p:nvPr>
        </p:nvSpPr>
        <p:spPr>
          <a:xfrm>
            <a:off x="1099875" y="2198300"/>
            <a:ext cx="1985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2"/>
          <p:cNvSpPr txBox="1">
            <a:spLocks noGrp="1"/>
          </p:cNvSpPr>
          <p:nvPr>
            <p:ph type="subTitle" idx="2"/>
          </p:nvPr>
        </p:nvSpPr>
        <p:spPr>
          <a:xfrm>
            <a:off x="1095700" y="1768793"/>
            <a:ext cx="1985100" cy="50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700">
                <a:latin typeface="Anton"/>
                <a:ea typeface="Anton"/>
                <a:cs typeface="Anton"/>
                <a:sym typeface="Anton"/>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45" name="Google Shape;145;p22"/>
          <p:cNvSpPr txBox="1">
            <a:spLocks noGrp="1"/>
          </p:cNvSpPr>
          <p:nvPr>
            <p:ph type="subTitle" idx="3"/>
          </p:nvPr>
        </p:nvSpPr>
        <p:spPr>
          <a:xfrm>
            <a:off x="3581532" y="2198292"/>
            <a:ext cx="1985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2"/>
          <p:cNvSpPr txBox="1">
            <a:spLocks noGrp="1"/>
          </p:cNvSpPr>
          <p:nvPr>
            <p:ph type="subTitle" idx="4"/>
          </p:nvPr>
        </p:nvSpPr>
        <p:spPr>
          <a:xfrm>
            <a:off x="3577363" y="1768785"/>
            <a:ext cx="1985100" cy="50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700">
                <a:latin typeface="Anton"/>
                <a:ea typeface="Anton"/>
                <a:cs typeface="Anton"/>
                <a:sym typeface="Anton"/>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47" name="Google Shape;147;p22"/>
          <p:cNvSpPr txBox="1">
            <a:spLocks noGrp="1"/>
          </p:cNvSpPr>
          <p:nvPr>
            <p:ph type="subTitle" idx="5"/>
          </p:nvPr>
        </p:nvSpPr>
        <p:spPr>
          <a:xfrm>
            <a:off x="1099875" y="3482730"/>
            <a:ext cx="1985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22"/>
          <p:cNvSpPr txBox="1">
            <a:spLocks noGrp="1"/>
          </p:cNvSpPr>
          <p:nvPr>
            <p:ph type="subTitle" idx="6"/>
          </p:nvPr>
        </p:nvSpPr>
        <p:spPr>
          <a:xfrm>
            <a:off x="1095700" y="3053202"/>
            <a:ext cx="1985100" cy="50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700">
                <a:latin typeface="Anton"/>
                <a:ea typeface="Anton"/>
                <a:cs typeface="Anton"/>
                <a:sym typeface="Anton"/>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49" name="Google Shape;149;p22"/>
          <p:cNvSpPr txBox="1">
            <a:spLocks noGrp="1"/>
          </p:cNvSpPr>
          <p:nvPr>
            <p:ph type="subTitle" idx="7"/>
          </p:nvPr>
        </p:nvSpPr>
        <p:spPr>
          <a:xfrm>
            <a:off x="3588485" y="3482719"/>
            <a:ext cx="19809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2"/>
          <p:cNvSpPr txBox="1">
            <a:spLocks noGrp="1"/>
          </p:cNvSpPr>
          <p:nvPr>
            <p:ph type="subTitle" idx="8"/>
          </p:nvPr>
        </p:nvSpPr>
        <p:spPr>
          <a:xfrm>
            <a:off x="3584325" y="3053193"/>
            <a:ext cx="1980900" cy="50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700">
                <a:latin typeface="Anton"/>
                <a:ea typeface="Anton"/>
                <a:cs typeface="Anton"/>
                <a:sym typeface="Anton"/>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51" name="Google Shape;151;p22"/>
          <p:cNvSpPr txBox="1">
            <a:spLocks noGrp="1"/>
          </p:cNvSpPr>
          <p:nvPr>
            <p:ph type="subTitle" idx="9"/>
          </p:nvPr>
        </p:nvSpPr>
        <p:spPr>
          <a:xfrm>
            <a:off x="6068730" y="2198292"/>
            <a:ext cx="19809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2"/>
          <p:cNvSpPr txBox="1">
            <a:spLocks noGrp="1"/>
          </p:cNvSpPr>
          <p:nvPr>
            <p:ph type="subTitle" idx="13"/>
          </p:nvPr>
        </p:nvSpPr>
        <p:spPr>
          <a:xfrm>
            <a:off x="6064575" y="1768785"/>
            <a:ext cx="1980900" cy="50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700">
                <a:latin typeface="Anton"/>
                <a:ea typeface="Anton"/>
                <a:cs typeface="Anton"/>
                <a:sym typeface="Anton"/>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53" name="Google Shape;153;p22"/>
          <p:cNvSpPr txBox="1">
            <a:spLocks noGrp="1"/>
          </p:cNvSpPr>
          <p:nvPr>
            <p:ph type="subTitle" idx="14"/>
          </p:nvPr>
        </p:nvSpPr>
        <p:spPr>
          <a:xfrm>
            <a:off x="6068730" y="3482730"/>
            <a:ext cx="19809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2"/>
          <p:cNvSpPr txBox="1">
            <a:spLocks noGrp="1"/>
          </p:cNvSpPr>
          <p:nvPr>
            <p:ph type="subTitle" idx="15"/>
          </p:nvPr>
        </p:nvSpPr>
        <p:spPr>
          <a:xfrm>
            <a:off x="6064575" y="3053202"/>
            <a:ext cx="1980900" cy="50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700">
                <a:latin typeface="Anton"/>
                <a:ea typeface="Anton"/>
                <a:cs typeface="Anton"/>
                <a:sym typeface="Anton"/>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55" name="Google Shape;155;p22"/>
          <p:cNvSpPr txBox="1">
            <a:spLocks noGrp="1"/>
          </p:cNvSpPr>
          <p:nvPr>
            <p:ph type="title"/>
          </p:nvPr>
        </p:nvSpPr>
        <p:spPr>
          <a:xfrm>
            <a:off x="1099875" y="542175"/>
            <a:ext cx="6945600" cy="572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a:lvl1pPr>
            <a:lvl2pPr lvl="1" rtl="0">
              <a:lnSpc>
                <a:spcPct val="90000"/>
              </a:lnSpc>
              <a:spcBef>
                <a:spcPts val="0"/>
              </a:spcBef>
              <a:spcAft>
                <a:spcPts val="0"/>
              </a:spcAft>
              <a:buSzPts val="3500"/>
              <a:buNone/>
              <a:defRPr/>
            </a:lvl2pPr>
            <a:lvl3pPr lvl="2" rtl="0">
              <a:lnSpc>
                <a:spcPct val="90000"/>
              </a:lnSpc>
              <a:spcBef>
                <a:spcPts val="0"/>
              </a:spcBef>
              <a:spcAft>
                <a:spcPts val="0"/>
              </a:spcAft>
              <a:buSzPts val="3500"/>
              <a:buNone/>
              <a:defRPr/>
            </a:lvl3pPr>
            <a:lvl4pPr lvl="3" rtl="0">
              <a:lnSpc>
                <a:spcPct val="90000"/>
              </a:lnSpc>
              <a:spcBef>
                <a:spcPts val="0"/>
              </a:spcBef>
              <a:spcAft>
                <a:spcPts val="0"/>
              </a:spcAft>
              <a:buSzPts val="3500"/>
              <a:buNone/>
              <a:defRPr/>
            </a:lvl4pPr>
            <a:lvl5pPr lvl="4" rtl="0">
              <a:lnSpc>
                <a:spcPct val="90000"/>
              </a:lnSpc>
              <a:spcBef>
                <a:spcPts val="0"/>
              </a:spcBef>
              <a:spcAft>
                <a:spcPts val="0"/>
              </a:spcAft>
              <a:buSzPts val="3500"/>
              <a:buNone/>
              <a:defRPr/>
            </a:lvl5pPr>
            <a:lvl6pPr lvl="5" rtl="0">
              <a:lnSpc>
                <a:spcPct val="90000"/>
              </a:lnSpc>
              <a:spcBef>
                <a:spcPts val="0"/>
              </a:spcBef>
              <a:spcAft>
                <a:spcPts val="0"/>
              </a:spcAft>
              <a:buSzPts val="3500"/>
              <a:buNone/>
              <a:defRPr/>
            </a:lvl6pPr>
            <a:lvl7pPr lvl="6" rtl="0">
              <a:lnSpc>
                <a:spcPct val="90000"/>
              </a:lnSpc>
              <a:spcBef>
                <a:spcPts val="0"/>
              </a:spcBef>
              <a:spcAft>
                <a:spcPts val="0"/>
              </a:spcAft>
              <a:buSzPts val="3500"/>
              <a:buNone/>
              <a:defRPr/>
            </a:lvl7pPr>
            <a:lvl8pPr lvl="7" rtl="0">
              <a:lnSpc>
                <a:spcPct val="90000"/>
              </a:lnSpc>
              <a:spcBef>
                <a:spcPts val="0"/>
              </a:spcBef>
              <a:spcAft>
                <a:spcPts val="0"/>
              </a:spcAft>
              <a:buSzPts val="3500"/>
              <a:buNone/>
              <a:defRPr/>
            </a:lvl8pPr>
            <a:lvl9pPr lvl="8" rtl="0">
              <a:lnSpc>
                <a:spcPct val="90000"/>
              </a:lnSpc>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169"/>
        <p:cNvGrpSpPr/>
        <p:nvPr/>
      </p:nvGrpSpPr>
      <p:grpSpPr>
        <a:xfrm>
          <a:off x="0" y="0"/>
          <a:ext cx="0" cy="0"/>
          <a:chOff x="0" y="0"/>
          <a:chExt cx="0" cy="0"/>
        </a:xfrm>
      </p:grpSpPr>
      <p:pic>
        <p:nvPicPr>
          <p:cNvPr id="170" name="Google Shape;170;p24"/>
          <p:cNvPicPr preferRelativeResize="0"/>
          <p:nvPr/>
        </p:nvPicPr>
        <p:blipFill rotWithShape="1">
          <a:blip r:embed="rId2">
            <a:alphaModFix/>
          </a:blip>
          <a:srcRect l="4929" t="5314" r="3099" b="13799"/>
          <a:stretch/>
        </p:blipFill>
        <p:spPr>
          <a:xfrm>
            <a:off x="-94888" y="0"/>
            <a:ext cx="9330376" cy="5143499"/>
          </a:xfrm>
          <a:prstGeom prst="rect">
            <a:avLst/>
          </a:prstGeom>
          <a:noFill/>
          <a:ln>
            <a:noFill/>
          </a:ln>
        </p:spPr>
      </p:pic>
      <p:pic>
        <p:nvPicPr>
          <p:cNvPr id="171" name="Google Shape;171;p24"/>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172" name="Google Shape;172;p24"/>
          <p:cNvSpPr txBox="1">
            <a:spLocks noGrp="1"/>
          </p:cNvSpPr>
          <p:nvPr>
            <p:ph type="title"/>
          </p:nvPr>
        </p:nvSpPr>
        <p:spPr>
          <a:xfrm>
            <a:off x="720000" y="542176"/>
            <a:ext cx="7704000" cy="572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a:lvl1pPr>
            <a:lvl2pPr lvl="1" rtl="0">
              <a:lnSpc>
                <a:spcPct val="90000"/>
              </a:lnSpc>
              <a:spcBef>
                <a:spcPts val="0"/>
              </a:spcBef>
              <a:spcAft>
                <a:spcPts val="0"/>
              </a:spcAft>
              <a:buSzPts val="3500"/>
              <a:buNone/>
              <a:defRPr/>
            </a:lvl2pPr>
            <a:lvl3pPr lvl="2" rtl="0">
              <a:lnSpc>
                <a:spcPct val="90000"/>
              </a:lnSpc>
              <a:spcBef>
                <a:spcPts val="0"/>
              </a:spcBef>
              <a:spcAft>
                <a:spcPts val="0"/>
              </a:spcAft>
              <a:buSzPts val="3500"/>
              <a:buNone/>
              <a:defRPr/>
            </a:lvl3pPr>
            <a:lvl4pPr lvl="3" rtl="0">
              <a:lnSpc>
                <a:spcPct val="90000"/>
              </a:lnSpc>
              <a:spcBef>
                <a:spcPts val="0"/>
              </a:spcBef>
              <a:spcAft>
                <a:spcPts val="0"/>
              </a:spcAft>
              <a:buSzPts val="3500"/>
              <a:buNone/>
              <a:defRPr/>
            </a:lvl4pPr>
            <a:lvl5pPr lvl="4" rtl="0">
              <a:lnSpc>
                <a:spcPct val="90000"/>
              </a:lnSpc>
              <a:spcBef>
                <a:spcPts val="0"/>
              </a:spcBef>
              <a:spcAft>
                <a:spcPts val="0"/>
              </a:spcAft>
              <a:buSzPts val="3500"/>
              <a:buNone/>
              <a:defRPr/>
            </a:lvl5pPr>
            <a:lvl6pPr lvl="5" rtl="0">
              <a:lnSpc>
                <a:spcPct val="90000"/>
              </a:lnSpc>
              <a:spcBef>
                <a:spcPts val="0"/>
              </a:spcBef>
              <a:spcAft>
                <a:spcPts val="0"/>
              </a:spcAft>
              <a:buSzPts val="3500"/>
              <a:buNone/>
              <a:defRPr/>
            </a:lvl6pPr>
            <a:lvl7pPr lvl="6" rtl="0">
              <a:lnSpc>
                <a:spcPct val="90000"/>
              </a:lnSpc>
              <a:spcBef>
                <a:spcPts val="0"/>
              </a:spcBef>
              <a:spcAft>
                <a:spcPts val="0"/>
              </a:spcAft>
              <a:buSzPts val="3500"/>
              <a:buNone/>
              <a:defRPr/>
            </a:lvl7pPr>
            <a:lvl8pPr lvl="7" rtl="0">
              <a:lnSpc>
                <a:spcPct val="90000"/>
              </a:lnSpc>
              <a:spcBef>
                <a:spcPts val="0"/>
              </a:spcBef>
              <a:spcAft>
                <a:spcPts val="0"/>
              </a:spcAft>
              <a:buSzPts val="3500"/>
              <a:buNone/>
              <a:defRPr/>
            </a:lvl8pPr>
            <a:lvl9pPr lvl="8" rtl="0">
              <a:lnSpc>
                <a:spcPct val="90000"/>
              </a:lnSpc>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USTOM_4">
    <p:spTree>
      <p:nvGrpSpPr>
        <p:cNvPr id="1" name="Shape 177"/>
        <p:cNvGrpSpPr/>
        <p:nvPr/>
      </p:nvGrpSpPr>
      <p:grpSpPr>
        <a:xfrm>
          <a:off x="0" y="0"/>
          <a:ext cx="0" cy="0"/>
          <a:chOff x="0" y="0"/>
          <a:chExt cx="0" cy="0"/>
        </a:xfrm>
      </p:grpSpPr>
      <p:pic>
        <p:nvPicPr>
          <p:cNvPr id="178" name="Google Shape;178;p26"/>
          <p:cNvPicPr preferRelativeResize="0"/>
          <p:nvPr/>
        </p:nvPicPr>
        <p:blipFill rotWithShape="1">
          <a:blip r:embed="rId2">
            <a:alphaModFix/>
          </a:blip>
          <a:srcRect l="1047" t="3506" r="20156" b="27188"/>
          <a:stretch/>
        </p:blipFill>
        <p:spPr>
          <a:xfrm flipH="1">
            <a:off x="-94888" y="0"/>
            <a:ext cx="9330376" cy="5143499"/>
          </a:xfrm>
          <a:prstGeom prst="rect">
            <a:avLst/>
          </a:prstGeom>
          <a:noFill/>
          <a:ln>
            <a:noFill/>
          </a:ln>
        </p:spPr>
      </p:pic>
      <p:pic>
        <p:nvPicPr>
          <p:cNvPr id="179" name="Google Shape;179;p26"/>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180" name="Google Shape;180;p26"/>
          <p:cNvSpPr txBox="1">
            <a:spLocks noGrp="1"/>
          </p:cNvSpPr>
          <p:nvPr>
            <p:ph type="title"/>
          </p:nvPr>
        </p:nvSpPr>
        <p:spPr>
          <a:xfrm>
            <a:off x="720000" y="542175"/>
            <a:ext cx="4941600" cy="572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a:lvl1pPr>
            <a:lvl2pPr lvl="1" rtl="0">
              <a:lnSpc>
                <a:spcPct val="90000"/>
              </a:lnSpc>
              <a:spcBef>
                <a:spcPts val="0"/>
              </a:spcBef>
              <a:spcAft>
                <a:spcPts val="0"/>
              </a:spcAft>
              <a:buSzPts val="3500"/>
              <a:buNone/>
              <a:defRPr/>
            </a:lvl2pPr>
            <a:lvl3pPr lvl="2" rtl="0">
              <a:lnSpc>
                <a:spcPct val="90000"/>
              </a:lnSpc>
              <a:spcBef>
                <a:spcPts val="0"/>
              </a:spcBef>
              <a:spcAft>
                <a:spcPts val="0"/>
              </a:spcAft>
              <a:buSzPts val="3500"/>
              <a:buNone/>
              <a:defRPr/>
            </a:lvl3pPr>
            <a:lvl4pPr lvl="3" rtl="0">
              <a:lnSpc>
                <a:spcPct val="90000"/>
              </a:lnSpc>
              <a:spcBef>
                <a:spcPts val="0"/>
              </a:spcBef>
              <a:spcAft>
                <a:spcPts val="0"/>
              </a:spcAft>
              <a:buSzPts val="3500"/>
              <a:buNone/>
              <a:defRPr/>
            </a:lvl4pPr>
            <a:lvl5pPr lvl="4" rtl="0">
              <a:lnSpc>
                <a:spcPct val="90000"/>
              </a:lnSpc>
              <a:spcBef>
                <a:spcPts val="0"/>
              </a:spcBef>
              <a:spcAft>
                <a:spcPts val="0"/>
              </a:spcAft>
              <a:buSzPts val="3500"/>
              <a:buNone/>
              <a:defRPr/>
            </a:lvl5pPr>
            <a:lvl6pPr lvl="5" rtl="0">
              <a:lnSpc>
                <a:spcPct val="90000"/>
              </a:lnSpc>
              <a:spcBef>
                <a:spcPts val="0"/>
              </a:spcBef>
              <a:spcAft>
                <a:spcPts val="0"/>
              </a:spcAft>
              <a:buSzPts val="3500"/>
              <a:buNone/>
              <a:defRPr/>
            </a:lvl6pPr>
            <a:lvl7pPr lvl="6" rtl="0">
              <a:lnSpc>
                <a:spcPct val="90000"/>
              </a:lnSpc>
              <a:spcBef>
                <a:spcPts val="0"/>
              </a:spcBef>
              <a:spcAft>
                <a:spcPts val="0"/>
              </a:spcAft>
              <a:buSzPts val="3500"/>
              <a:buNone/>
              <a:defRPr/>
            </a:lvl7pPr>
            <a:lvl8pPr lvl="7" rtl="0">
              <a:lnSpc>
                <a:spcPct val="90000"/>
              </a:lnSpc>
              <a:spcBef>
                <a:spcPts val="0"/>
              </a:spcBef>
              <a:spcAft>
                <a:spcPts val="0"/>
              </a:spcAft>
              <a:buSzPts val="3500"/>
              <a:buNone/>
              <a:defRPr/>
            </a:lvl8pPr>
            <a:lvl9pPr lvl="8" rtl="0">
              <a:lnSpc>
                <a:spcPct val="90000"/>
              </a:lnSpc>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11"/>
        <p:cNvGrpSpPr/>
        <p:nvPr/>
      </p:nvGrpSpPr>
      <p:grpSpPr>
        <a:xfrm>
          <a:off x="0" y="0"/>
          <a:ext cx="0" cy="0"/>
          <a:chOff x="0" y="0"/>
          <a:chExt cx="0" cy="0"/>
        </a:xfrm>
      </p:grpSpPr>
      <p:pic>
        <p:nvPicPr>
          <p:cNvPr id="212" name="Google Shape;212;p34"/>
          <p:cNvPicPr preferRelativeResize="0"/>
          <p:nvPr/>
        </p:nvPicPr>
        <p:blipFill rotWithShape="1">
          <a:blip r:embed="rId2">
            <a:alphaModFix/>
          </a:blip>
          <a:srcRect l="6508" t="21313" r="12839" b="7759"/>
          <a:stretch/>
        </p:blipFill>
        <p:spPr>
          <a:xfrm>
            <a:off x="-94888" y="0"/>
            <a:ext cx="9330376" cy="5143499"/>
          </a:xfrm>
          <a:prstGeom prst="rect">
            <a:avLst/>
          </a:prstGeom>
          <a:noFill/>
          <a:ln>
            <a:noFill/>
          </a:ln>
        </p:spPr>
      </p:pic>
      <p:pic>
        <p:nvPicPr>
          <p:cNvPr id="213" name="Google Shape;213;p34"/>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pic>
        <p:nvPicPr>
          <p:cNvPr id="214" name="Google Shape;214;p34"/>
          <p:cNvPicPr preferRelativeResize="0"/>
          <p:nvPr/>
        </p:nvPicPr>
        <p:blipFill>
          <a:blip r:embed="rId4">
            <a:alphaModFix/>
          </a:blip>
          <a:stretch>
            <a:fillRect/>
          </a:stretch>
        </p:blipFill>
        <p:spPr>
          <a:xfrm rot="-10799998">
            <a:off x="363648" y="1241210"/>
            <a:ext cx="2101201" cy="2134721"/>
          </a:xfrm>
          <a:prstGeom prst="rect">
            <a:avLst/>
          </a:prstGeom>
          <a:noFill/>
          <a:ln>
            <a:noFill/>
          </a:ln>
        </p:spPr>
      </p:pic>
      <p:pic>
        <p:nvPicPr>
          <p:cNvPr id="215" name="Google Shape;215;p34"/>
          <p:cNvPicPr preferRelativeResize="0"/>
          <p:nvPr/>
        </p:nvPicPr>
        <p:blipFill>
          <a:blip r:embed="rId4">
            <a:alphaModFix/>
          </a:blip>
          <a:stretch>
            <a:fillRect/>
          </a:stretch>
        </p:blipFill>
        <p:spPr>
          <a:xfrm rot="8100000">
            <a:off x="1761074" y="3758154"/>
            <a:ext cx="1021300" cy="1037583"/>
          </a:xfrm>
          <a:prstGeom prst="rect">
            <a:avLst/>
          </a:prstGeom>
          <a:noFill/>
          <a:ln>
            <a:noFill/>
          </a:ln>
        </p:spPr>
      </p:pic>
      <p:pic>
        <p:nvPicPr>
          <p:cNvPr id="216" name="Google Shape;216;p34"/>
          <p:cNvPicPr preferRelativeResize="0"/>
          <p:nvPr/>
        </p:nvPicPr>
        <p:blipFill>
          <a:blip r:embed="rId4">
            <a:alphaModFix/>
          </a:blip>
          <a:stretch>
            <a:fillRect/>
          </a:stretch>
        </p:blipFill>
        <p:spPr>
          <a:xfrm rot="10800000">
            <a:off x="643527" y="4018491"/>
            <a:ext cx="618596" cy="628459"/>
          </a:xfrm>
          <a:prstGeom prst="rect">
            <a:avLst/>
          </a:prstGeom>
          <a:noFill/>
          <a:ln>
            <a:noFill/>
          </a:ln>
        </p:spPr>
      </p:pic>
      <p:pic>
        <p:nvPicPr>
          <p:cNvPr id="217" name="Google Shape;217;p34"/>
          <p:cNvPicPr preferRelativeResize="0"/>
          <p:nvPr/>
        </p:nvPicPr>
        <p:blipFill>
          <a:blip r:embed="rId4">
            <a:alphaModFix/>
          </a:blip>
          <a:stretch>
            <a:fillRect/>
          </a:stretch>
        </p:blipFill>
        <p:spPr>
          <a:xfrm rot="-8100000">
            <a:off x="1391402" y="356742"/>
            <a:ext cx="618595" cy="62845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8"/>
        <p:cNvGrpSpPr/>
        <p:nvPr/>
      </p:nvGrpSpPr>
      <p:grpSpPr>
        <a:xfrm>
          <a:off x="0" y="0"/>
          <a:ext cx="0" cy="0"/>
          <a:chOff x="0" y="0"/>
          <a:chExt cx="0" cy="0"/>
        </a:xfrm>
      </p:grpSpPr>
      <p:pic>
        <p:nvPicPr>
          <p:cNvPr id="219" name="Google Shape;219;p35"/>
          <p:cNvPicPr preferRelativeResize="0"/>
          <p:nvPr/>
        </p:nvPicPr>
        <p:blipFill rotWithShape="1">
          <a:blip r:embed="rId2">
            <a:alphaModFix/>
          </a:blip>
          <a:srcRect l="1047" t="3506" r="20156" b="27188"/>
          <a:stretch/>
        </p:blipFill>
        <p:spPr>
          <a:xfrm flipH="1">
            <a:off x="-94888" y="0"/>
            <a:ext cx="9330376" cy="5143499"/>
          </a:xfrm>
          <a:prstGeom prst="rect">
            <a:avLst/>
          </a:prstGeom>
          <a:noFill/>
          <a:ln>
            <a:noFill/>
          </a:ln>
        </p:spPr>
      </p:pic>
      <p:pic>
        <p:nvPicPr>
          <p:cNvPr id="220" name="Google Shape;220;p35"/>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pic>
        <p:nvPicPr>
          <p:cNvPr id="221" name="Google Shape;221;p35"/>
          <p:cNvPicPr preferRelativeResize="0"/>
          <p:nvPr/>
        </p:nvPicPr>
        <p:blipFill>
          <a:blip r:embed="rId4">
            <a:alphaModFix/>
          </a:blip>
          <a:stretch>
            <a:fillRect/>
          </a:stretch>
        </p:blipFill>
        <p:spPr>
          <a:xfrm rot="-7" flipH="1">
            <a:off x="5806586" y="886365"/>
            <a:ext cx="1708052" cy="2145925"/>
          </a:xfrm>
          <a:prstGeom prst="rect">
            <a:avLst/>
          </a:prstGeom>
          <a:noFill/>
          <a:ln>
            <a:noFill/>
          </a:ln>
        </p:spPr>
      </p:pic>
      <p:pic>
        <p:nvPicPr>
          <p:cNvPr id="222" name="Google Shape;222;p35"/>
          <p:cNvPicPr preferRelativeResize="0"/>
          <p:nvPr/>
        </p:nvPicPr>
        <p:blipFill>
          <a:blip r:embed="rId4">
            <a:alphaModFix/>
          </a:blip>
          <a:stretch>
            <a:fillRect/>
          </a:stretch>
        </p:blipFill>
        <p:spPr>
          <a:xfrm rot="-6300007" flipH="1">
            <a:off x="8075284" y="2386053"/>
            <a:ext cx="1110943" cy="1395753"/>
          </a:xfrm>
          <a:prstGeom prst="rect">
            <a:avLst/>
          </a:prstGeom>
          <a:noFill/>
          <a:ln>
            <a:noFill/>
          </a:ln>
        </p:spPr>
      </p:pic>
      <p:pic>
        <p:nvPicPr>
          <p:cNvPr id="223" name="Google Shape;223;p35"/>
          <p:cNvPicPr preferRelativeResize="0"/>
          <p:nvPr/>
        </p:nvPicPr>
        <p:blipFill>
          <a:blip r:embed="rId4">
            <a:alphaModFix/>
          </a:blip>
          <a:stretch>
            <a:fillRect/>
          </a:stretch>
        </p:blipFill>
        <p:spPr>
          <a:xfrm rot="-3600002" flipH="1">
            <a:off x="6532273" y="3805000"/>
            <a:ext cx="1477286" cy="1855992"/>
          </a:xfrm>
          <a:prstGeom prst="rect">
            <a:avLst/>
          </a:prstGeom>
          <a:noFill/>
          <a:ln>
            <a:noFill/>
          </a:ln>
        </p:spPr>
      </p:pic>
      <p:pic>
        <p:nvPicPr>
          <p:cNvPr id="224" name="Google Shape;224;p35"/>
          <p:cNvPicPr preferRelativeResize="0"/>
          <p:nvPr/>
        </p:nvPicPr>
        <p:blipFill>
          <a:blip r:embed="rId4">
            <a:alphaModFix/>
          </a:blip>
          <a:stretch>
            <a:fillRect/>
          </a:stretch>
        </p:blipFill>
        <p:spPr>
          <a:xfrm rot="8999986" flipH="1">
            <a:off x="7702905" y="-285349"/>
            <a:ext cx="1089757" cy="136912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l="4929" t="5314" r="3099" b="13799"/>
          <a:stretch/>
        </p:blipFill>
        <p:spPr>
          <a:xfrm>
            <a:off x="-94888" y="0"/>
            <a:ext cx="9330376" cy="5143499"/>
          </a:xfrm>
          <a:prstGeom prst="rect">
            <a:avLst/>
          </a:prstGeom>
          <a:noFill/>
          <a:ln>
            <a:noFill/>
          </a:ln>
        </p:spPr>
      </p:pic>
      <p:pic>
        <p:nvPicPr>
          <p:cNvPr id="21" name="Google Shape;21;p4"/>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22" name="Google Shape;22;p4"/>
          <p:cNvSpPr txBox="1">
            <a:spLocks noGrp="1"/>
          </p:cNvSpPr>
          <p:nvPr>
            <p:ph type="body" idx="1"/>
          </p:nvPr>
        </p:nvSpPr>
        <p:spPr>
          <a:xfrm>
            <a:off x="1610525" y="1539525"/>
            <a:ext cx="5922900" cy="2367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3" name="Google Shape;23;p4"/>
          <p:cNvSpPr txBox="1">
            <a:spLocks noGrp="1"/>
          </p:cNvSpPr>
          <p:nvPr>
            <p:ph type="title"/>
          </p:nvPr>
        </p:nvSpPr>
        <p:spPr>
          <a:xfrm>
            <a:off x="1610550" y="542175"/>
            <a:ext cx="5922900" cy="572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a:lvl1pPr>
            <a:lvl2pPr lvl="1" rtl="0">
              <a:lnSpc>
                <a:spcPct val="90000"/>
              </a:lnSpc>
              <a:spcBef>
                <a:spcPts val="0"/>
              </a:spcBef>
              <a:spcAft>
                <a:spcPts val="0"/>
              </a:spcAft>
              <a:buSzPts val="3500"/>
              <a:buNone/>
              <a:defRPr/>
            </a:lvl2pPr>
            <a:lvl3pPr lvl="2" rtl="0">
              <a:lnSpc>
                <a:spcPct val="90000"/>
              </a:lnSpc>
              <a:spcBef>
                <a:spcPts val="0"/>
              </a:spcBef>
              <a:spcAft>
                <a:spcPts val="0"/>
              </a:spcAft>
              <a:buSzPts val="3500"/>
              <a:buNone/>
              <a:defRPr/>
            </a:lvl3pPr>
            <a:lvl4pPr lvl="3" rtl="0">
              <a:lnSpc>
                <a:spcPct val="90000"/>
              </a:lnSpc>
              <a:spcBef>
                <a:spcPts val="0"/>
              </a:spcBef>
              <a:spcAft>
                <a:spcPts val="0"/>
              </a:spcAft>
              <a:buSzPts val="3500"/>
              <a:buNone/>
              <a:defRPr/>
            </a:lvl4pPr>
            <a:lvl5pPr lvl="4" rtl="0">
              <a:lnSpc>
                <a:spcPct val="90000"/>
              </a:lnSpc>
              <a:spcBef>
                <a:spcPts val="0"/>
              </a:spcBef>
              <a:spcAft>
                <a:spcPts val="0"/>
              </a:spcAft>
              <a:buSzPts val="3500"/>
              <a:buNone/>
              <a:defRPr/>
            </a:lvl5pPr>
            <a:lvl6pPr lvl="5" rtl="0">
              <a:lnSpc>
                <a:spcPct val="90000"/>
              </a:lnSpc>
              <a:spcBef>
                <a:spcPts val="0"/>
              </a:spcBef>
              <a:spcAft>
                <a:spcPts val="0"/>
              </a:spcAft>
              <a:buSzPts val="3500"/>
              <a:buNone/>
              <a:defRPr/>
            </a:lvl6pPr>
            <a:lvl7pPr lvl="6" rtl="0">
              <a:lnSpc>
                <a:spcPct val="90000"/>
              </a:lnSpc>
              <a:spcBef>
                <a:spcPts val="0"/>
              </a:spcBef>
              <a:spcAft>
                <a:spcPts val="0"/>
              </a:spcAft>
              <a:buSzPts val="3500"/>
              <a:buNone/>
              <a:defRPr/>
            </a:lvl7pPr>
            <a:lvl8pPr lvl="7" rtl="0">
              <a:lnSpc>
                <a:spcPct val="90000"/>
              </a:lnSpc>
              <a:spcBef>
                <a:spcPts val="0"/>
              </a:spcBef>
              <a:spcAft>
                <a:spcPts val="0"/>
              </a:spcAft>
              <a:buSzPts val="3500"/>
              <a:buNone/>
              <a:defRPr/>
            </a:lvl8pPr>
            <a:lvl9pPr lvl="8" rtl="0">
              <a:lnSpc>
                <a:spcPct val="90000"/>
              </a:lnSpc>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pic>
        <p:nvPicPr>
          <p:cNvPr id="31" name="Google Shape;31;p6"/>
          <p:cNvPicPr preferRelativeResize="0"/>
          <p:nvPr/>
        </p:nvPicPr>
        <p:blipFill rotWithShape="1">
          <a:blip r:embed="rId2">
            <a:alphaModFix/>
          </a:blip>
          <a:srcRect l="702" t="1249" r="16673" b="26080"/>
          <a:stretch/>
        </p:blipFill>
        <p:spPr>
          <a:xfrm rot="10800000" flipH="1">
            <a:off x="-94888" y="0"/>
            <a:ext cx="9330376" cy="5143499"/>
          </a:xfrm>
          <a:prstGeom prst="rect">
            <a:avLst/>
          </a:prstGeom>
          <a:noFill/>
          <a:ln>
            <a:noFill/>
          </a:ln>
        </p:spPr>
      </p:pic>
      <p:pic>
        <p:nvPicPr>
          <p:cNvPr id="32" name="Google Shape;32;p6"/>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33" name="Google Shape;33;p6"/>
          <p:cNvSpPr txBox="1">
            <a:spLocks noGrp="1"/>
          </p:cNvSpPr>
          <p:nvPr>
            <p:ph type="title"/>
          </p:nvPr>
        </p:nvSpPr>
        <p:spPr>
          <a:xfrm>
            <a:off x="1083600" y="542175"/>
            <a:ext cx="6976800" cy="572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a:lvl1pPr>
            <a:lvl2pPr lvl="1" rtl="0">
              <a:lnSpc>
                <a:spcPct val="90000"/>
              </a:lnSpc>
              <a:spcBef>
                <a:spcPts val="0"/>
              </a:spcBef>
              <a:spcAft>
                <a:spcPts val="0"/>
              </a:spcAft>
              <a:buSzPts val="3500"/>
              <a:buNone/>
              <a:defRPr/>
            </a:lvl2pPr>
            <a:lvl3pPr lvl="2" rtl="0">
              <a:lnSpc>
                <a:spcPct val="90000"/>
              </a:lnSpc>
              <a:spcBef>
                <a:spcPts val="0"/>
              </a:spcBef>
              <a:spcAft>
                <a:spcPts val="0"/>
              </a:spcAft>
              <a:buSzPts val="3500"/>
              <a:buNone/>
              <a:defRPr/>
            </a:lvl3pPr>
            <a:lvl4pPr lvl="3" rtl="0">
              <a:lnSpc>
                <a:spcPct val="90000"/>
              </a:lnSpc>
              <a:spcBef>
                <a:spcPts val="0"/>
              </a:spcBef>
              <a:spcAft>
                <a:spcPts val="0"/>
              </a:spcAft>
              <a:buSzPts val="3500"/>
              <a:buNone/>
              <a:defRPr/>
            </a:lvl4pPr>
            <a:lvl5pPr lvl="4" rtl="0">
              <a:lnSpc>
                <a:spcPct val="90000"/>
              </a:lnSpc>
              <a:spcBef>
                <a:spcPts val="0"/>
              </a:spcBef>
              <a:spcAft>
                <a:spcPts val="0"/>
              </a:spcAft>
              <a:buSzPts val="3500"/>
              <a:buNone/>
              <a:defRPr/>
            </a:lvl5pPr>
            <a:lvl6pPr lvl="5" rtl="0">
              <a:lnSpc>
                <a:spcPct val="90000"/>
              </a:lnSpc>
              <a:spcBef>
                <a:spcPts val="0"/>
              </a:spcBef>
              <a:spcAft>
                <a:spcPts val="0"/>
              </a:spcAft>
              <a:buSzPts val="3500"/>
              <a:buNone/>
              <a:defRPr/>
            </a:lvl6pPr>
            <a:lvl7pPr lvl="6" rtl="0">
              <a:lnSpc>
                <a:spcPct val="90000"/>
              </a:lnSpc>
              <a:spcBef>
                <a:spcPts val="0"/>
              </a:spcBef>
              <a:spcAft>
                <a:spcPts val="0"/>
              </a:spcAft>
              <a:buSzPts val="3500"/>
              <a:buNone/>
              <a:defRPr/>
            </a:lvl7pPr>
            <a:lvl8pPr lvl="7" rtl="0">
              <a:lnSpc>
                <a:spcPct val="90000"/>
              </a:lnSpc>
              <a:spcBef>
                <a:spcPts val="0"/>
              </a:spcBef>
              <a:spcAft>
                <a:spcPts val="0"/>
              </a:spcAft>
              <a:buSzPts val="3500"/>
              <a:buNone/>
              <a:defRPr/>
            </a:lvl8pPr>
            <a:lvl9pPr lvl="8" rtl="0">
              <a:lnSpc>
                <a:spcPct val="90000"/>
              </a:lnSpc>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pic>
        <p:nvPicPr>
          <p:cNvPr id="35" name="Google Shape;35;p7"/>
          <p:cNvPicPr preferRelativeResize="0"/>
          <p:nvPr/>
        </p:nvPicPr>
        <p:blipFill rotWithShape="1">
          <a:blip r:embed="rId2">
            <a:alphaModFix/>
          </a:blip>
          <a:srcRect l="19139" t="3506" r="2064" b="27188"/>
          <a:stretch/>
        </p:blipFill>
        <p:spPr>
          <a:xfrm flipH="1">
            <a:off x="-94888" y="0"/>
            <a:ext cx="9330376" cy="5143499"/>
          </a:xfrm>
          <a:prstGeom prst="rect">
            <a:avLst/>
          </a:prstGeom>
          <a:noFill/>
          <a:ln>
            <a:noFill/>
          </a:ln>
        </p:spPr>
      </p:pic>
      <p:pic>
        <p:nvPicPr>
          <p:cNvPr id="36" name="Google Shape;36;p7"/>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37" name="Google Shape;37;p7"/>
          <p:cNvSpPr txBox="1">
            <a:spLocks noGrp="1"/>
          </p:cNvSpPr>
          <p:nvPr>
            <p:ph type="body" idx="1"/>
          </p:nvPr>
        </p:nvSpPr>
        <p:spPr>
          <a:xfrm>
            <a:off x="5069788" y="1788800"/>
            <a:ext cx="2461500" cy="2223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6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38" name="Google Shape;38;p7"/>
          <p:cNvSpPr>
            <a:spLocks noGrp="1"/>
          </p:cNvSpPr>
          <p:nvPr>
            <p:ph type="pic" idx="2"/>
          </p:nvPr>
        </p:nvSpPr>
        <p:spPr>
          <a:xfrm flipH="1">
            <a:off x="1612713" y="1671950"/>
            <a:ext cx="2683500" cy="2457300"/>
          </a:xfrm>
          <a:prstGeom prst="rect">
            <a:avLst/>
          </a:prstGeom>
          <a:noFill/>
          <a:ln>
            <a:noFill/>
          </a:ln>
        </p:spPr>
      </p:sp>
      <p:sp>
        <p:nvSpPr>
          <p:cNvPr id="39" name="Google Shape;39;p7"/>
          <p:cNvSpPr txBox="1">
            <a:spLocks noGrp="1"/>
          </p:cNvSpPr>
          <p:nvPr>
            <p:ph type="title"/>
          </p:nvPr>
        </p:nvSpPr>
        <p:spPr>
          <a:xfrm>
            <a:off x="720000" y="542176"/>
            <a:ext cx="7704000" cy="572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a:lvl1pPr>
            <a:lvl2pPr lvl="1" rtl="0">
              <a:lnSpc>
                <a:spcPct val="90000"/>
              </a:lnSpc>
              <a:spcBef>
                <a:spcPts val="0"/>
              </a:spcBef>
              <a:spcAft>
                <a:spcPts val="0"/>
              </a:spcAft>
              <a:buSzPts val="3500"/>
              <a:buNone/>
              <a:defRPr/>
            </a:lvl2pPr>
            <a:lvl3pPr lvl="2" rtl="0">
              <a:lnSpc>
                <a:spcPct val="90000"/>
              </a:lnSpc>
              <a:spcBef>
                <a:spcPts val="0"/>
              </a:spcBef>
              <a:spcAft>
                <a:spcPts val="0"/>
              </a:spcAft>
              <a:buSzPts val="3500"/>
              <a:buNone/>
              <a:defRPr/>
            </a:lvl3pPr>
            <a:lvl4pPr lvl="3" rtl="0">
              <a:lnSpc>
                <a:spcPct val="90000"/>
              </a:lnSpc>
              <a:spcBef>
                <a:spcPts val="0"/>
              </a:spcBef>
              <a:spcAft>
                <a:spcPts val="0"/>
              </a:spcAft>
              <a:buSzPts val="3500"/>
              <a:buNone/>
              <a:defRPr/>
            </a:lvl4pPr>
            <a:lvl5pPr lvl="4" rtl="0">
              <a:lnSpc>
                <a:spcPct val="90000"/>
              </a:lnSpc>
              <a:spcBef>
                <a:spcPts val="0"/>
              </a:spcBef>
              <a:spcAft>
                <a:spcPts val="0"/>
              </a:spcAft>
              <a:buSzPts val="3500"/>
              <a:buNone/>
              <a:defRPr/>
            </a:lvl5pPr>
            <a:lvl6pPr lvl="5" rtl="0">
              <a:lnSpc>
                <a:spcPct val="90000"/>
              </a:lnSpc>
              <a:spcBef>
                <a:spcPts val="0"/>
              </a:spcBef>
              <a:spcAft>
                <a:spcPts val="0"/>
              </a:spcAft>
              <a:buSzPts val="3500"/>
              <a:buNone/>
              <a:defRPr/>
            </a:lvl6pPr>
            <a:lvl7pPr lvl="6" rtl="0">
              <a:lnSpc>
                <a:spcPct val="90000"/>
              </a:lnSpc>
              <a:spcBef>
                <a:spcPts val="0"/>
              </a:spcBef>
              <a:spcAft>
                <a:spcPts val="0"/>
              </a:spcAft>
              <a:buSzPts val="3500"/>
              <a:buNone/>
              <a:defRPr/>
            </a:lvl7pPr>
            <a:lvl8pPr lvl="7" rtl="0">
              <a:lnSpc>
                <a:spcPct val="90000"/>
              </a:lnSpc>
              <a:spcBef>
                <a:spcPts val="0"/>
              </a:spcBef>
              <a:spcAft>
                <a:spcPts val="0"/>
              </a:spcAft>
              <a:buSzPts val="3500"/>
              <a:buNone/>
              <a:defRPr/>
            </a:lvl8pPr>
            <a:lvl9pPr lvl="8" rtl="0">
              <a:lnSpc>
                <a:spcPct val="90000"/>
              </a:lnSpc>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pic>
        <p:nvPicPr>
          <p:cNvPr id="45" name="Google Shape;45;p9"/>
          <p:cNvPicPr preferRelativeResize="0"/>
          <p:nvPr/>
        </p:nvPicPr>
        <p:blipFill rotWithShape="1">
          <a:blip r:embed="rId2">
            <a:alphaModFix/>
          </a:blip>
          <a:srcRect l="6508" t="21313" r="12839" b="7759"/>
          <a:stretch/>
        </p:blipFill>
        <p:spPr>
          <a:xfrm>
            <a:off x="-94888" y="0"/>
            <a:ext cx="9330376" cy="5143499"/>
          </a:xfrm>
          <a:prstGeom prst="rect">
            <a:avLst/>
          </a:prstGeom>
          <a:noFill/>
          <a:ln>
            <a:noFill/>
          </a:ln>
        </p:spPr>
      </p:pic>
      <p:pic>
        <p:nvPicPr>
          <p:cNvPr id="46" name="Google Shape;46;p9"/>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47" name="Google Shape;47;p9"/>
          <p:cNvSpPr txBox="1">
            <a:spLocks noGrp="1"/>
          </p:cNvSpPr>
          <p:nvPr>
            <p:ph type="subTitle" idx="1"/>
          </p:nvPr>
        </p:nvSpPr>
        <p:spPr>
          <a:xfrm>
            <a:off x="2241550" y="2266950"/>
            <a:ext cx="4661100" cy="133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 name="Google Shape;48;p9"/>
          <p:cNvSpPr txBox="1">
            <a:spLocks noGrp="1"/>
          </p:cNvSpPr>
          <p:nvPr>
            <p:ph type="title"/>
          </p:nvPr>
        </p:nvSpPr>
        <p:spPr>
          <a:xfrm>
            <a:off x="2241450" y="1543961"/>
            <a:ext cx="4661100" cy="8394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sz="4500"/>
            </a:lvl1pPr>
            <a:lvl2pPr lvl="1" rtl="0">
              <a:lnSpc>
                <a:spcPct val="90000"/>
              </a:lnSpc>
              <a:spcBef>
                <a:spcPts val="0"/>
              </a:spcBef>
              <a:spcAft>
                <a:spcPts val="0"/>
              </a:spcAft>
              <a:buSzPts val="3500"/>
              <a:buNone/>
              <a:defRPr/>
            </a:lvl2pPr>
            <a:lvl3pPr lvl="2" rtl="0">
              <a:lnSpc>
                <a:spcPct val="90000"/>
              </a:lnSpc>
              <a:spcBef>
                <a:spcPts val="0"/>
              </a:spcBef>
              <a:spcAft>
                <a:spcPts val="0"/>
              </a:spcAft>
              <a:buSzPts val="3500"/>
              <a:buNone/>
              <a:defRPr/>
            </a:lvl3pPr>
            <a:lvl4pPr lvl="3" rtl="0">
              <a:lnSpc>
                <a:spcPct val="90000"/>
              </a:lnSpc>
              <a:spcBef>
                <a:spcPts val="0"/>
              </a:spcBef>
              <a:spcAft>
                <a:spcPts val="0"/>
              </a:spcAft>
              <a:buSzPts val="3500"/>
              <a:buNone/>
              <a:defRPr/>
            </a:lvl4pPr>
            <a:lvl5pPr lvl="4" rtl="0">
              <a:lnSpc>
                <a:spcPct val="90000"/>
              </a:lnSpc>
              <a:spcBef>
                <a:spcPts val="0"/>
              </a:spcBef>
              <a:spcAft>
                <a:spcPts val="0"/>
              </a:spcAft>
              <a:buSzPts val="3500"/>
              <a:buNone/>
              <a:defRPr/>
            </a:lvl5pPr>
            <a:lvl6pPr lvl="5" rtl="0">
              <a:lnSpc>
                <a:spcPct val="90000"/>
              </a:lnSpc>
              <a:spcBef>
                <a:spcPts val="0"/>
              </a:spcBef>
              <a:spcAft>
                <a:spcPts val="0"/>
              </a:spcAft>
              <a:buSzPts val="3500"/>
              <a:buNone/>
              <a:defRPr/>
            </a:lvl6pPr>
            <a:lvl7pPr lvl="6" rtl="0">
              <a:lnSpc>
                <a:spcPct val="90000"/>
              </a:lnSpc>
              <a:spcBef>
                <a:spcPts val="0"/>
              </a:spcBef>
              <a:spcAft>
                <a:spcPts val="0"/>
              </a:spcAft>
              <a:buSzPts val="3500"/>
              <a:buNone/>
              <a:defRPr/>
            </a:lvl7pPr>
            <a:lvl8pPr lvl="7" rtl="0">
              <a:lnSpc>
                <a:spcPct val="90000"/>
              </a:lnSpc>
              <a:spcBef>
                <a:spcPts val="0"/>
              </a:spcBef>
              <a:spcAft>
                <a:spcPts val="0"/>
              </a:spcAft>
              <a:buSzPts val="3500"/>
              <a:buNone/>
              <a:defRPr/>
            </a:lvl8pPr>
            <a:lvl9pPr lvl="8" rtl="0">
              <a:lnSpc>
                <a:spcPct val="90000"/>
              </a:lnSpc>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2"/>
        <p:cNvGrpSpPr/>
        <p:nvPr/>
      </p:nvGrpSpPr>
      <p:grpSpPr>
        <a:xfrm>
          <a:off x="0" y="0"/>
          <a:ext cx="0" cy="0"/>
          <a:chOff x="0" y="0"/>
          <a:chExt cx="0" cy="0"/>
        </a:xfrm>
      </p:grpSpPr>
      <p:pic>
        <p:nvPicPr>
          <p:cNvPr id="93" name="Google Shape;93;p17"/>
          <p:cNvPicPr preferRelativeResize="0"/>
          <p:nvPr/>
        </p:nvPicPr>
        <p:blipFill rotWithShape="1">
          <a:blip r:embed="rId2">
            <a:alphaModFix/>
          </a:blip>
          <a:srcRect l="1047" t="3506" r="20156" b="27188"/>
          <a:stretch/>
        </p:blipFill>
        <p:spPr>
          <a:xfrm flipH="1">
            <a:off x="-94888" y="0"/>
            <a:ext cx="9330376" cy="5143499"/>
          </a:xfrm>
          <a:prstGeom prst="rect">
            <a:avLst/>
          </a:prstGeom>
          <a:noFill/>
          <a:ln>
            <a:noFill/>
          </a:ln>
        </p:spPr>
      </p:pic>
      <p:pic>
        <p:nvPicPr>
          <p:cNvPr id="94" name="Google Shape;94;p17"/>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95" name="Google Shape;95;p17"/>
          <p:cNvSpPr txBox="1">
            <a:spLocks noGrp="1"/>
          </p:cNvSpPr>
          <p:nvPr>
            <p:ph type="subTitle" idx="1"/>
          </p:nvPr>
        </p:nvSpPr>
        <p:spPr>
          <a:xfrm>
            <a:off x="2541100" y="2554450"/>
            <a:ext cx="2592900" cy="49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Work Sans Medium"/>
              <a:buNone/>
              <a:defRPr sz="1700">
                <a:latin typeface="Anton"/>
                <a:ea typeface="Anton"/>
                <a:cs typeface="Anton"/>
                <a:sym typeface="Anton"/>
              </a:defRPr>
            </a:lvl1pPr>
            <a:lvl2pPr lvl="1"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2pPr>
            <a:lvl3pPr lvl="2"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3pPr>
            <a:lvl4pPr lvl="3"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4pPr>
            <a:lvl5pPr lvl="4"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5pPr>
            <a:lvl6pPr lvl="5"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6pPr>
            <a:lvl7pPr lvl="6"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7pPr>
            <a:lvl8pPr lvl="7"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8pPr>
            <a:lvl9pPr lvl="8"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9pPr>
          </a:lstStyle>
          <a:p>
            <a:endParaRPr/>
          </a:p>
        </p:txBody>
      </p:sp>
      <p:sp>
        <p:nvSpPr>
          <p:cNvPr id="96" name="Google Shape;96;p17"/>
          <p:cNvSpPr txBox="1">
            <a:spLocks noGrp="1"/>
          </p:cNvSpPr>
          <p:nvPr>
            <p:ph type="subTitle" idx="2"/>
          </p:nvPr>
        </p:nvSpPr>
        <p:spPr>
          <a:xfrm>
            <a:off x="5831100" y="2554450"/>
            <a:ext cx="2592900" cy="49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Work Sans Medium"/>
              <a:buNone/>
              <a:defRPr sz="1700">
                <a:latin typeface="Anton"/>
                <a:ea typeface="Anton"/>
                <a:cs typeface="Anton"/>
                <a:sym typeface="Anton"/>
              </a:defRPr>
            </a:lvl1pPr>
            <a:lvl2pPr lvl="1"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2pPr>
            <a:lvl3pPr lvl="2"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3pPr>
            <a:lvl4pPr lvl="3"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4pPr>
            <a:lvl5pPr lvl="4"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5pPr>
            <a:lvl6pPr lvl="5"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6pPr>
            <a:lvl7pPr lvl="6"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7pPr>
            <a:lvl8pPr lvl="7"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8pPr>
            <a:lvl9pPr lvl="8"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9pPr>
          </a:lstStyle>
          <a:p>
            <a:endParaRPr/>
          </a:p>
        </p:txBody>
      </p:sp>
      <p:sp>
        <p:nvSpPr>
          <p:cNvPr id="97" name="Google Shape;97;p17"/>
          <p:cNvSpPr txBox="1">
            <a:spLocks noGrp="1"/>
          </p:cNvSpPr>
          <p:nvPr>
            <p:ph type="subTitle" idx="3"/>
          </p:nvPr>
        </p:nvSpPr>
        <p:spPr>
          <a:xfrm>
            <a:off x="2541100" y="2971025"/>
            <a:ext cx="2592900" cy="10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7"/>
          <p:cNvSpPr txBox="1">
            <a:spLocks noGrp="1"/>
          </p:cNvSpPr>
          <p:nvPr>
            <p:ph type="subTitle" idx="4"/>
          </p:nvPr>
        </p:nvSpPr>
        <p:spPr>
          <a:xfrm>
            <a:off x="5831100" y="2971179"/>
            <a:ext cx="2592900" cy="10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7"/>
          <p:cNvSpPr txBox="1">
            <a:spLocks noGrp="1"/>
          </p:cNvSpPr>
          <p:nvPr>
            <p:ph type="title"/>
          </p:nvPr>
        </p:nvSpPr>
        <p:spPr>
          <a:xfrm>
            <a:off x="2413175" y="542175"/>
            <a:ext cx="6010800" cy="572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a:lvl1pPr>
            <a:lvl2pPr lvl="1" rtl="0">
              <a:lnSpc>
                <a:spcPct val="90000"/>
              </a:lnSpc>
              <a:spcBef>
                <a:spcPts val="0"/>
              </a:spcBef>
              <a:spcAft>
                <a:spcPts val="0"/>
              </a:spcAft>
              <a:buSzPts val="3500"/>
              <a:buNone/>
              <a:defRPr/>
            </a:lvl2pPr>
            <a:lvl3pPr lvl="2" rtl="0">
              <a:lnSpc>
                <a:spcPct val="90000"/>
              </a:lnSpc>
              <a:spcBef>
                <a:spcPts val="0"/>
              </a:spcBef>
              <a:spcAft>
                <a:spcPts val="0"/>
              </a:spcAft>
              <a:buSzPts val="3500"/>
              <a:buNone/>
              <a:defRPr/>
            </a:lvl3pPr>
            <a:lvl4pPr lvl="3" rtl="0">
              <a:lnSpc>
                <a:spcPct val="90000"/>
              </a:lnSpc>
              <a:spcBef>
                <a:spcPts val="0"/>
              </a:spcBef>
              <a:spcAft>
                <a:spcPts val="0"/>
              </a:spcAft>
              <a:buSzPts val="3500"/>
              <a:buNone/>
              <a:defRPr/>
            </a:lvl4pPr>
            <a:lvl5pPr lvl="4" rtl="0">
              <a:lnSpc>
                <a:spcPct val="90000"/>
              </a:lnSpc>
              <a:spcBef>
                <a:spcPts val="0"/>
              </a:spcBef>
              <a:spcAft>
                <a:spcPts val="0"/>
              </a:spcAft>
              <a:buSzPts val="3500"/>
              <a:buNone/>
              <a:defRPr/>
            </a:lvl5pPr>
            <a:lvl6pPr lvl="5" rtl="0">
              <a:lnSpc>
                <a:spcPct val="90000"/>
              </a:lnSpc>
              <a:spcBef>
                <a:spcPts val="0"/>
              </a:spcBef>
              <a:spcAft>
                <a:spcPts val="0"/>
              </a:spcAft>
              <a:buSzPts val="3500"/>
              <a:buNone/>
              <a:defRPr/>
            </a:lvl6pPr>
            <a:lvl7pPr lvl="6" rtl="0">
              <a:lnSpc>
                <a:spcPct val="90000"/>
              </a:lnSpc>
              <a:spcBef>
                <a:spcPts val="0"/>
              </a:spcBef>
              <a:spcAft>
                <a:spcPts val="0"/>
              </a:spcAft>
              <a:buSzPts val="3500"/>
              <a:buNone/>
              <a:defRPr/>
            </a:lvl7pPr>
            <a:lvl8pPr lvl="7" rtl="0">
              <a:lnSpc>
                <a:spcPct val="90000"/>
              </a:lnSpc>
              <a:spcBef>
                <a:spcPts val="0"/>
              </a:spcBef>
              <a:spcAft>
                <a:spcPts val="0"/>
              </a:spcAft>
              <a:buSzPts val="3500"/>
              <a:buNone/>
              <a:defRPr/>
            </a:lvl8pPr>
            <a:lvl9pPr lvl="8" rtl="0">
              <a:lnSpc>
                <a:spcPct val="90000"/>
              </a:lnSpc>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08"/>
        <p:cNvGrpSpPr/>
        <p:nvPr/>
      </p:nvGrpSpPr>
      <p:grpSpPr>
        <a:xfrm>
          <a:off x="0" y="0"/>
          <a:ext cx="0" cy="0"/>
          <a:chOff x="0" y="0"/>
          <a:chExt cx="0" cy="0"/>
        </a:xfrm>
      </p:grpSpPr>
      <p:pic>
        <p:nvPicPr>
          <p:cNvPr id="109" name="Google Shape;109;p19"/>
          <p:cNvPicPr preferRelativeResize="0"/>
          <p:nvPr/>
        </p:nvPicPr>
        <p:blipFill rotWithShape="1">
          <a:blip r:embed="rId2">
            <a:alphaModFix/>
          </a:blip>
          <a:srcRect l="16962" t="1249" r="413" b="26080"/>
          <a:stretch/>
        </p:blipFill>
        <p:spPr>
          <a:xfrm rot="10800000" flipH="1">
            <a:off x="-94888" y="0"/>
            <a:ext cx="9330376" cy="5143499"/>
          </a:xfrm>
          <a:prstGeom prst="rect">
            <a:avLst/>
          </a:prstGeom>
          <a:noFill/>
          <a:ln>
            <a:noFill/>
          </a:ln>
        </p:spPr>
      </p:pic>
      <p:pic>
        <p:nvPicPr>
          <p:cNvPr id="110" name="Google Shape;110;p19"/>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111" name="Google Shape;111;p19"/>
          <p:cNvSpPr txBox="1">
            <a:spLocks noGrp="1"/>
          </p:cNvSpPr>
          <p:nvPr>
            <p:ph type="subTitle" idx="1"/>
          </p:nvPr>
        </p:nvSpPr>
        <p:spPr>
          <a:xfrm>
            <a:off x="751775" y="2810375"/>
            <a:ext cx="2272800" cy="483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Work Sans Medium"/>
              <a:buNone/>
              <a:defRPr sz="1700">
                <a:latin typeface="Anton"/>
                <a:ea typeface="Anton"/>
                <a:cs typeface="Anton"/>
                <a:sym typeface="Anton"/>
              </a:defRPr>
            </a:lvl1pPr>
            <a:lvl2pPr lvl="1"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2pPr>
            <a:lvl3pPr lvl="2"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3pPr>
            <a:lvl4pPr lvl="3"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4pPr>
            <a:lvl5pPr lvl="4"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5pPr>
            <a:lvl6pPr lvl="5"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6pPr>
            <a:lvl7pPr lvl="6"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7pPr>
            <a:lvl8pPr lvl="7"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8pPr>
            <a:lvl9pPr lvl="8"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9pPr>
          </a:lstStyle>
          <a:p>
            <a:endParaRPr/>
          </a:p>
        </p:txBody>
      </p:sp>
      <p:sp>
        <p:nvSpPr>
          <p:cNvPr id="112" name="Google Shape;112;p19"/>
          <p:cNvSpPr txBox="1">
            <a:spLocks noGrp="1"/>
          </p:cNvSpPr>
          <p:nvPr>
            <p:ph type="subTitle" idx="2"/>
          </p:nvPr>
        </p:nvSpPr>
        <p:spPr>
          <a:xfrm>
            <a:off x="751775" y="3212155"/>
            <a:ext cx="2272800" cy="84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9"/>
          <p:cNvSpPr txBox="1">
            <a:spLocks noGrp="1"/>
          </p:cNvSpPr>
          <p:nvPr>
            <p:ph type="subTitle" idx="3"/>
          </p:nvPr>
        </p:nvSpPr>
        <p:spPr>
          <a:xfrm>
            <a:off x="3435600" y="3212157"/>
            <a:ext cx="2272800" cy="84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9"/>
          <p:cNvSpPr txBox="1">
            <a:spLocks noGrp="1"/>
          </p:cNvSpPr>
          <p:nvPr>
            <p:ph type="subTitle" idx="4"/>
          </p:nvPr>
        </p:nvSpPr>
        <p:spPr>
          <a:xfrm>
            <a:off x="6119400" y="3212157"/>
            <a:ext cx="2272800" cy="84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9"/>
          <p:cNvSpPr txBox="1">
            <a:spLocks noGrp="1"/>
          </p:cNvSpPr>
          <p:nvPr>
            <p:ph type="subTitle" idx="5"/>
          </p:nvPr>
        </p:nvSpPr>
        <p:spPr>
          <a:xfrm>
            <a:off x="3435600" y="2810375"/>
            <a:ext cx="2272800" cy="483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Work Sans Medium"/>
              <a:buNone/>
              <a:defRPr sz="1700">
                <a:latin typeface="Anton"/>
                <a:ea typeface="Anton"/>
                <a:cs typeface="Anton"/>
                <a:sym typeface="Anton"/>
              </a:defRPr>
            </a:lvl1pPr>
            <a:lvl2pPr lvl="1"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2pPr>
            <a:lvl3pPr lvl="2"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3pPr>
            <a:lvl4pPr lvl="3"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4pPr>
            <a:lvl5pPr lvl="4"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5pPr>
            <a:lvl6pPr lvl="5"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6pPr>
            <a:lvl7pPr lvl="6"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7pPr>
            <a:lvl8pPr lvl="7"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8pPr>
            <a:lvl9pPr lvl="8"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9pPr>
          </a:lstStyle>
          <a:p>
            <a:endParaRPr/>
          </a:p>
        </p:txBody>
      </p:sp>
      <p:sp>
        <p:nvSpPr>
          <p:cNvPr id="116" name="Google Shape;116;p19"/>
          <p:cNvSpPr txBox="1">
            <a:spLocks noGrp="1"/>
          </p:cNvSpPr>
          <p:nvPr>
            <p:ph type="subTitle" idx="6"/>
          </p:nvPr>
        </p:nvSpPr>
        <p:spPr>
          <a:xfrm>
            <a:off x="6119400" y="2810375"/>
            <a:ext cx="2272800" cy="483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Work Sans Medium"/>
              <a:buNone/>
              <a:defRPr sz="1700">
                <a:latin typeface="Anton"/>
                <a:ea typeface="Anton"/>
                <a:cs typeface="Anton"/>
                <a:sym typeface="Anton"/>
              </a:defRPr>
            </a:lvl1pPr>
            <a:lvl2pPr lvl="1"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2pPr>
            <a:lvl3pPr lvl="2"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3pPr>
            <a:lvl4pPr lvl="3"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4pPr>
            <a:lvl5pPr lvl="4"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5pPr>
            <a:lvl6pPr lvl="5"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6pPr>
            <a:lvl7pPr lvl="6"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7pPr>
            <a:lvl8pPr lvl="7"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8pPr>
            <a:lvl9pPr lvl="8"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9pPr>
          </a:lstStyle>
          <a:p>
            <a:endParaRPr/>
          </a:p>
        </p:txBody>
      </p:sp>
      <p:sp>
        <p:nvSpPr>
          <p:cNvPr id="117" name="Google Shape;117;p19"/>
          <p:cNvSpPr txBox="1">
            <a:spLocks noGrp="1"/>
          </p:cNvSpPr>
          <p:nvPr>
            <p:ph type="title"/>
          </p:nvPr>
        </p:nvSpPr>
        <p:spPr>
          <a:xfrm>
            <a:off x="720000" y="542176"/>
            <a:ext cx="7704000" cy="572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a:lvl1pPr>
            <a:lvl2pPr lvl="1" rtl="0">
              <a:lnSpc>
                <a:spcPct val="90000"/>
              </a:lnSpc>
              <a:spcBef>
                <a:spcPts val="0"/>
              </a:spcBef>
              <a:spcAft>
                <a:spcPts val="0"/>
              </a:spcAft>
              <a:buSzPts val="3500"/>
              <a:buNone/>
              <a:defRPr/>
            </a:lvl2pPr>
            <a:lvl3pPr lvl="2" rtl="0">
              <a:lnSpc>
                <a:spcPct val="90000"/>
              </a:lnSpc>
              <a:spcBef>
                <a:spcPts val="0"/>
              </a:spcBef>
              <a:spcAft>
                <a:spcPts val="0"/>
              </a:spcAft>
              <a:buSzPts val="3500"/>
              <a:buNone/>
              <a:defRPr/>
            </a:lvl3pPr>
            <a:lvl4pPr lvl="3" rtl="0">
              <a:lnSpc>
                <a:spcPct val="90000"/>
              </a:lnSpc>
              <a:spcBef>
                <a:spcPts val="0"/>
              </a:spcBef>
              <a:spcAft>
                <a:spcPts val="0"/>
              </a:spcAft>
              <a:buSzPts val="3500"/>
              <a:buNone/>
              <a:defRPr/>
            </a:lvl4pPr>
            <a:lvl5pPr lvl="4" rtl="0">
              <a:lnSpc>
                <a:spcPct val="90000"/>
              </a:lnSpc>
              <a:spcBef>
                <a:spcPts val="0"/>
              </a:spcBef>
              <a:spcAft>
                <a:spcPts val="0"/>
              </a:spcAft>
              <a:buSzPts val="3500"/>
              <a:buNone/>
              <a:defRPr/>
            </a:lvl5pPr>
            <a:lvl6pPr lvl="5" rtl="0">
              <a:lnSpc>
                <a:spcPct val="90000"/>
              </a:lnSpc>
              <a:spcBef>
                <a:spcPts val="0"/>
              </a:spcBef>
              <a:spcAft>
                <a:spcPts val="0"/>
              </a:spcAft>
              <a:buSzPts val="3500"/>
              <a:buNone/>
              <a:defRPr/>
            </a:lvl6pPr>
            <a:lvl7pPr lvl="6" rtl="0">
              <a:lnSpc>
                <a:spcPct val="90000"/>
              </a:lnSpc>
              <a:spcBef>
                <a:spcPts val="0"/>
              </a:spcBef>
              <a:spcAft>
                <a:spcPts val="0"/>
              </a:spcAft>
              <a:buSzPts val="3500"/>
              <a:buNone/>
              <a:defRPr/>
            </a:lvl7pPr>
            <a:lvl8pPr lvl="7" rtl="0">
              <a:lnSpc>
                <a:spcPct val="90000"/>
              </a:lnSpc>
              <a:spcBef>
                <a:spcPts val="0"/>
              </a:spcBef>
              <a:spcAft>
                <a:spcPts val="0"/>
              </a:spcAft>
              <a:buSzPts val="3500"/>
              <a:buNone/>
              <a:defRPr/>
            </a:lvl8pPr>
            <a:lvl9pPr lvl="8" rtl="0">
              <a:lnSpc>
                <a:spcPct val="90000"/>
              </a:lnSpc>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CUSTOM_3">
    <p:spTree>
      <p:nvGrpSpPr>
        <p:cNvPr id="1" name="Shape 118"/>
        <p:cNvGrpSpPr/>
        <p:nvPr/>
      </p:nvGrpSpPr>
      <p:grpSpPr>
        <a:xfrm>
          <a:off x="0" y="0"/>
          <a:ext cx="0" cy="0"/>
          <a:chOff x="0" y="0"/>
          <a:chExt cx="0" cy="0"/>
        </a:xfrm>
      </p:grpSpPr>
      <p:pic>
        <p:nvPicPr>
          <p:cNvPr id="119" name="Google Shape;119;p20"/>
          <p:cNvPicPr preferRelativeResize="0"/>
          <p:nvPr/>
        </p:nvPicPr>
        <p:blipFill rotWithShape="1">
          <a:blip r:embed="rId2">
            <a:alphaModFix/>
          </a:blip>
          <a:srcRect l="6508" t="21313" r="12839" b="7759"/>
          <a:stretch/>
        </p:blipFill>
        <p:spPr>
          <a:xfrm>
            <a:off x="-94888" y="0"/>
            <a:ext cx="9330376" cy="5143499"/>
          </a:xfrm>
          <a:prstGeom prst="rect">
            <a:avLst/>
          </a:prstGeom>
          <a:noFill/>
          <a:ln>
            <a:noFill/>
          </a:ln>
        </p:spPr>
      </p:pic>
      <p:pic>
        <p:nvPicPr>
          <p:cNvPr id="120" name="Google Shape;120;p20"/>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121" name="Google Shape;121;p20"/>
          <p:cNvSpPr txBox="1">
            <a:spLocks noGrp="1"/>
          </p:cNvSpPr>
          <p:nvPr>
            <p:ph type="subTitle" idx="1"/>
          </p:nvPr>
        </p:nvSpPr>
        <p:spPr>
          <a:xfrm>
            <a:off x="1526275" y="1985999"/>
            <a:ext cx="4695600" cy="4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Work Sans Medium"/>
              <a:buNone/>
              <a:defRPr sz="1700">
                <a:latin typeface="Anton"/>
                <a:ea typeface="Anton"/>
                <a:cs typeface="Anton"/>
                <a:sym typeface="Anton"/>
              </a:defRPr>
            </a:lvl1pPr>
            <a:lvl2pPr lvl="1"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2pPr>
            <a:lvl3pPr lvl="2"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3pPr>
            <a:lvl4pPr lvl="3"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4pPr>
            <a:lvl5pPr lvl="4"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5pPr>
            <a:lvl6pPr lvl="5"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6pPr>
            <a:lvl7pPr lvl="6"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7pPr>
            <a:lvl8pPr lvl="7"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8pPr>
            <a:lvl9pPr lvl="8"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9pPr>
          </a:lstStyle>
          <a:p>
            <a:endParaRPr/>
          </a:p>
        </p:txBody>
      </p:sp>
      <p:sp>
        <p:nvSpPr>
          <p:cNvPr id="122" name="Google Shape;122;p20"/>
          <p:cNvSpPr txBox="1">
            <a:spLocks noGrp="1"/>
          </p:cNvSpPr>
          <p:nvPr>
            <p:ph type="subTitle" idx="2"/>
          </p:nvPr>
        </p:nvSpPr>
        <p:spPr>
          <a:xfrm>
            <a:off x="1526275" y="3007650"/>
            <a:ext cx="4695600" cy="4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Work Sans Medium"/>
              <a:buNone/>
              <a:defRPr sz="1700">
                <a:latin typeface="Anton"/>
                <a:ea typeface="Anton"/>
                <a:cs typeface="Anton"/>
                <a:sym typeface="Anton"/>
              </a:defRPr>
            </a:lvl1pPr>
            <a:lvl2pPr lvl="1"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2pPr>
            <a:lvl3pPr lvl="2"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3pPr>
            <a:lvl4pPr lvl="3"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4pPr>
            <a:lvl5pPr lvl="4"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5pPr>
            <a:lvl6pPr lvl="5"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6pPr>
            <a:lvl7pPr lvl="6"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7pPr>
            <a:lvl8pPr lvl="7"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8pPr>
            <a:lvl9pPr lvl="8"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9pPr>
          </a:lstStyle>
          <a:p>
            <a:endParaRPr/>
          </a:p>
        </p:txBody>
      </p:sp>
      <p:sp>
        <p:nvSpPr>
          <p:cNvPr id="123" name="Google Shape;123;p20"/>
          <p:cNvSpPr txBox="1">
            <a:spLocks noGrp="1"/>
          </p:cNvSpPr>
          <p:nvPr>
            <p:ph type="subTitle" idx="3"/>
          </p:nvPr>
        </p:nvSpPr>
        <p:spPr>
          <a:xfrm>
            <a:off x="1526275" y="1473900"/>
            <a:ext cx="4695600" cy="66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0"/>
          <p:cNvSpPr txBox="1">
            <a:spLocks noGrp="1"/>
          </p:cNvSpPr>
          <p:nvPr>
            <p:ph type="subTitle" idx="4"/>
          </p:nvPr>
        </p:nvSpPr>
        <p:spPr>
          <a:xfrm>
            <a:off x="1526275" y="2495551"/>
            <a:ext cx="4695600" cy="66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title"/>
          </p:nvPr>
        </p:nvSpPr>
        <p:spPr>
          <a:xfrm>
            <a:off x="1038575" y="542175"/>
            <a:ext cx="5183400" cy="572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a:lvl1pPr>
            <a:lvl2pPr lvl="1" rtl="0">
              <a:lnSpc>
                <a:spcPct val="90000"/>
              </a:lnSpc>
              <a:spcBef>
                <a:spcPts val="0"/>
              </a:spcBef>
              <a:spcAft>
                <a:spcPts val="0"/>
              </a:spcAft>
              <a:buSzPts val="3500"/>
              <a:buNone/>
              <a:defRPr/>
            </a:lvl2pPr>
            <a:lvl3pPr lvl="2" rtl="0">
              <a:lnSpc>
                <a:spcPct val="90000"/>
              </a:lnSpc>
              <a:spcBef>
                <a:spcPts val="0"/>
              </a:spcBef>
              <a:spcAft>
                <a:spcPts val="0"/>
              </a:spcAft>
              <a:buSzPts val="3500"/>
              <a:buNone/>
              <a:defRPr/>
            </a:lvl3pPr>
            <a:lvl4pPr lvl="3" rtl="0">
              <a:lnSpc>
                <a:spcPct val="90000"/>
              </a:lnSpc>
              <a:spcBef>
                <a:spcPts val="0"/>
              </a:spcBef>
              <a:spcAft>
                <a:spcPts val="0"/>
              </a:spcAft>
              <a:buSzPts val="3500"/>
              <a:buNone/>
              <a:defRPr/>
            </a:lvl4pPr>
            <a:lvl5pPr lvl="4" rtl="0">
              <a:lnSpc>
                <a:spcPct val="90000"/>
              </a:lnSpc>
              <a:spcBef>
                <a:spcPts val="0"/>
              </a:spcBef>
              <a:spcAft>
                <a:spcPts val="0"/>
              </a:spcAft>
              <a:buSzPts val="3500"/>
              <a:buNone/>
              <a:defRPr/>
            </a:lvl5pPr>
            <a:lvl6pPr lvl="5" rtl="0">
              <a:lnSpc>
                <a:spcPct val="90000"/>
              </a:lnSpc>
              <a:spcBef>
                <a:spcPts val="0"/>
              </a:spcBef>
              <a:spcAft>
                <a:spcPts val="0"/>
              </a:spcAft>
              <a:buSzPts val="3500"/>
              <a:buNone/>
              <a:defRPr/>
            </a:lvl6pPr>
            <a:lvl7pPr lvl="6" rtl="0">
              <a:lnSpc>
                <a:spcPct val="90000"/>
              </a:lnSpc>
              <a:spcBef>
                <a:spcPts val="0"/>
              </a:spcBef>
              <a:spcAft>
                <a:spcPts val="0"/>
              </a:spcAft>
              <a:buSzPts val="3500"/>
              <a:buNone/>
              <a:defRPr/>
            </a:lvl7pPr>
            <a:lvl8pPr lvl="7" rtl="0">
              <a:lnSpc>
                <a:spcPct val="90000"/>
              </a:lnSpc>
              <a:spcBef>
                <a:spcPts val="0"/>
              </a:spcBef>
              <a:spcAft>
                <a:spcPts val="0"/>
              </a:spcAft>
              <a:buSzPts val="3500"/>
              <a:buNone/>
              <a:defRPr/>
            </a:lvl8pPr>
            <a:lvl9pPr lvl="8" rtl="0">
              <a:lnSpc>
                <a:spcPct val="90000"/>
              </a:lnSpc>
              <a:spcBef>
                <a:spcPts val="0"/>
              </a:spcBef>
              <a:spcAft>
                <a:spcPts val="0"/>
              </a:spcAft>
              <a:buSzPts val="3500"/>
              <a:buNone/>
              <a:defRPr/>
            </a:lvl9pPr>
          </a:lstStyle>
          <a:p>
            <a:endParaRPr/>
          </a:p>
        </p:txBody>
      </p:sp>
      <p:sp>
        <p:nvSpPr>
          <p:cNvPr id="126" name="Google Shape;126;p20"/>
          <p:cNvSpPr txBox="1">
            <a:spLocks noGrp="1"/>
          </p:cNvSpPr>
          <p:nvPr>
            <p:ph type="subTitle" idx="5"/>
          </p:nvPr>
        </p:nvSpPr>
        <p:spPr>
          <a:xfrm>
            <a:off x="1526275" y="4029300"/>
            <a:ext cx="4695600" cy="4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Work Sans Medium"/>
              <a:buNone/>
              <a:defRPr sz="1700">
                <a:latin typeface="Anton"/>
                <a:ea typeface="Anton"/>
                <a:cs typeface="Anton"/>
                <a:sym typeface="Anton"/>
              </a:defRPr>
            </a:lvl1pPr>
            <a:lvl2pPr lvl="1"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2pPr>
            <a:lvl3pPr lvl="2"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3pPr>
            <a:lvl4pPr lvl="3"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4pPr>
            <a:lvl5pPr lvl="4"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5pPr>
            <a:lvl6pPr lvl="5"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6pPr>
            <a:lvl7pPr lvl="6"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7pPr>
            <a:lvl8pPr lvl="7"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8pPr>
            <a:lvl9pPr lvl="8"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9pPr>
          </a:lstStyle>
          <a:p>
            <a:endParaRPr/>
          </a:p>
        </p:txBody>
      </p:sp>
      <p:sp>
        <p:nvSpPr>
          <p:cNvPr id="127" name="Google Shape;127;p20"/>
          <p:cNvSpPr txBox="1">
            <a:spLocks noGrp="1"/>
          </p:cNvSpPr>
          <p:nvPr>
            <p:ph type="subTitle" idx="6"/>
          </p:nvPr>
        </p:nvSpPr>
        <p:spPr>
          <a:xfrm>
            <a:off x="1526275" y="3517201"/>
            <a:ext cx="4695600" cy="66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lnSpc>
                <a:spcPct val="90000"/>
              </a:lnSpc>
              <a:spcBef>
                <a:spcPts val="0"/>
              </a:spcBef>
              <a:spcAft>
                <a:spcPts val="0"/>
              </a:spcAft>
              <a:buClr>
                <a:schemeClr val="accent6"/>
              </a:buClr>
              <a:buSzPts val="3500"/>
              <a:buFont typeface="Anton"/>
              <a:buNone/>
              <a:defRPr sz="3500">
                <a:solidFill>
                  <a:schemeClr val="accent6"/>
                </a:solidFill>
                <a:latin typeface="Anton"/>
                <a:ea typeface="Anton"/>
                <a:cs typeface="Anton"/>
                <a:sym typeface="Anton"/>
              </a:defRPr>
            </a:lvl1pPr>
            <a:lvl2pPr lvl="1" rtl="0">
              <a:spcBef>
                <a:spcPts val="0"/>
              </a:spcBef>
              <a:spcAft>
                <a:spcPts val="0"/>
              </a:spcAft>
              <a:buClr>
                <a:schemeClr val="accent6"/>
              </a:buClr>
              <a:buSzPts val="3500"/>
              <a:buFont typeface="Anton"/>
              <a:buNone/>
              <a:defRPr sz="3500">
                <a:solidFill>
                  <a:schemeClr val="accent6"/>
                </a:solidFill>
                <a:latin typeface="Anton"/>
                <a:ea typeface="Anton"/>
                <a:cs typeface="Anton"/>
                <a:sym typeface="Anton"/>
              </a:defRPr>
            </a:lvl2pPr>
            <a:lvl3pPr lvl="2" rtl="0">
              <a:spcBef>
                <a:spcPts val="0"/>
              </a:spcBef>
              <a:spcAft>
                <a:spcPts val="0"/>
              </a:spcAft>
              <a:buClr>
                <a:schemeClr val="accent6"/>
              </a:buClr>
              <a:buSzPts val="3500"/>
              <a:buFont typeface="Anton"/>
              <a:buNone/>
              <a:defRPr sz="3500">
                <a:solidFill>
                  <a:schemeClr val="accent6"/>
                </a:solidFill>
                <a:latin typeface="Anton"/>
                <a:ea typeface="Anton"/>
                <a:cs typeface="Anton"/>
                <a:sym typeface="Anton"/>
              </a:defRPr>
            </a:lvl3pPr>
            <a:lvl4pPr lvl="3" rtl="0">
              <a:spcBef>
                <a:spcPts val="0"/>
              </a:spcBef>
              <a:spcAft>
                <a:spcPts val="0"/>
              </a:spcAft>
              <a:buClr>
                <a:schemeClr val="accent6"/>
              </a:buClr>
              <a:buSzPts val="3500"/>
              <a:buFont typeface="Anton"/>
              <a:buNone/>
              <a:defRPr sz="3500">
                <a:solidFill>
                  <a:schemeClr val="accent6"/>
                </a:solidFill>
                <a:latin typeface="Anton"/>
                <a:ea typeface="Anton"/>
                <a:cs typeface="Anton"/>
                <a:sym typeface="Anton"/>
              </a:defRPr>
            </a:lvl4pPr>
            <a:lvl5pPr lvl="4" rtl="0">
              <a:spcBef>
                <a:spcPts val="0"/>
              </a:spcBef>
              <a:spcAft>
                <a:spcPts val="0"/>
              </a:spcAft>
              <a:buClr>
                <a:schemeClr val="accent6"/>
              </a:buClr>
              <a:buSzPts val="3500"/>
              <a:buFont typeface="Anton"/>
              <a:buNone/>
              <a:defRPr sz="3500">
                <a:solidFill>
                  <a:schemeClr val="accent6"/>
                </a:solidFill>
                <a:latin typeface="Anton"/>
                <a:ea typeface="Anton"/>
                <a:cs typeface="Anton"/>
                <a:sym typeface="Anton"/>
              </a:defRPr>
            </a:lvl5pPr>
            <a:lvl6pPr lvl="5" rtl="0">
              <a:spcBef>
                <a:spcPts val="0"/>
              </a:spcBef>
              <a:spcAft>
                <a:spcPts val="0"/>
              </a:spcAft>
              <a:buClr>
                <a:schemeClr val="accent6"/>
              </a:buClr>
              <a:buSzPts val="3500"/>
              <a:buFont typeface="Anton"/>
              <a:buNone/>
              <a:defRPr sz="3500">
                <a:solidFill>
                  <a:schemeClr val="accent6"/>
                </a:solidFill>
                <a:latin typeface="Anton"/>
                <a:ea typeface="Anton"/>
                <a:cs typeface="Anton"/>
                <a:sym typeface="Anton"/>
              </a:defRPr>
            </a:lvl6pPr>
            <a:lvl7pPr lvl="6" rtl="0">
              <a:spcBef>
                <a:spcPts val="0"/>
              </a:spcBef>
              <a:spcAft>
                <a:spcPts val="0"/>
              </a:spcAft>
              <a:buClr>
                <a:schemeClr val="accent6"/>
              </a:buClr>
              <a:buSzPts val="3500"/>
              <a:buFont typeface="Anton"/>
              <a:buNone/>
              <a:defRPr sz="3500">
                <a:solidFill>
                  <a:schemeClr val="accent6"/>
                </a:solidFill>
                <a:latin typeface="Anton"/>
                <a:ea typeface="Anton"/>
                <a:cs typeface="Anton"/>
                <a:sym typeface="Anton"/>
              </a:defRPr>
            </a:lvl7pPr>
            <a:lvl8pPr lvl="7" rtl="0">
              <a:spcBef>
                <a:spcPts val="0"/>
              </a:spcBef>
              <a:spcAft>
                <a:spcPts val="0"/>
              </a:spcAft>
              <a:buClr>
                <a:schemeClr val="accent6"/>
              </a:buClr>
              <a:buSzPts val="3500"/>
              <a:buFont typeface="Anton"/>
              <a:buNone/>
              <a:defRPr sz="3500">
                <a:solidFill>
                  <a:schemeClr val="accent6"/>
                </a:solidFill>
                <a:latin typeface="Anton"/>
                <a:ea typeface="Anton"/>
                <a:cs typeface="Anton"/>
                <a:sym typeface="Anton"/>
              </a:defRPr>
            </a:lvl8pPr>
            <a:lvl9pPr lvl="8" rtl="0">
              <a:spcBef>
                <a:spcPts val="0"/>
              </a:spcBef>
              <a:spcAft>
                <a:spcPts val="0"/>
              </a:spcAft>
              <a:buClr>
                <a:schemeClr val="accent6"/>
              </a:buClr>
              <a:buSzPts val="3500"/>
              <a:buFont typeface="Anton"/>
              <a:buNone/>
              <a:defRPr sz="3500">
                <a:solidFill>
                  <a:schemeClr val="accent6"/>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6"/>
              </a:buClr>
              <a:buSzPts val="1400"/>
              <a:buFont typeface="Advent Pro"/>
              <a:buChar char="●"/>
              <a:defRPr>
                <a:solidFill>
                  <a:schemeClr val="accent6"/>
                </a:solidFill>
                <a:latin typeface="Advent Pro"/>
                <a:ea typeface="Advent Pro"/>
                <a:cs typeface="Advent Pro"/>
                <a:sym typeface="Advent Pro"/>
              </a:defRPr>
            </a:lvl1pPr>
            <a:lvl2pPr marL="914400" lvl="1" indent="-317500">
              <a:lnSpc>
                <a:spcPct val="100000"/>
              </a:lnSpc>
              <a:spcBef>
                <a:spcPts val="1600"/>
              </a:spcBef>
              <a:spcAft>
                <a:spcPts val="0"/>
              </a:spcAft>
              <a:buClr>
                <a:schemeClr val="accent6"/>
              </a:buClr>
              <a:buSzPts val="1400"/>
              <a:buFont typeface="Advent Pro"/>
              <a:buChar char="○"/>
              <a:defRPr>
                <a:solidFill>
                  <a:schemeClr val="accent6"/>
                </a:solidFill>
                <a:latin typeface="Advent Pro"/>
                <a:ea typeface="Advent Pro"/>
                <a:cs typeface="Advent Pro"/>
                <a:sym typeface="Advent Pro"/>
              </a:defRPr>
            </a:lvl2pPr>
            <a:lvl3pPr marL="1371600" lvl="2" indent="-317500">
              <a:lnSpc>
                <a:spcPct val="100000"/>
              </a:lnSpc>
              <a:spcBef>
                <a:spcPts val="1600"/>
              </a:spcBef>
              <a:spcAft>
                <a:spcPts val="0"/>
              </a:spcAft>
              <a:buClr>
                <a:schemeClr val="accent6"/>
              </a:buClr>
              <a:buSzPts val="1400"/>
              <a:buFont typeface="Advent Pro"/>
              <a:buChar char="■"/>
              <a:defRPr>
                <a:solidFill>
                  <a:schemeClr val="accent6"/>
                </a:solidFill>
                <a:latin typeface="Advent Pro"/>
                <a:ea typeface="Advent Pro"/>
                <a:cs typeface="Advent Pro"/>
                <a:sym typeface="Advent Pro"/>
              </a:defRPr>
            </a:lvl3pPr>
            <a:lvl4pPr marL="1828800" lvl="3" indent="-317500">
              <a:lnSpc>
                <a:spcPct val="100000"/>
              </a:lnSpc>
              <a:spcBef>
                <a:spcPts val="1600"/>
              </a:spcBef>
              <a:spcAft>
                <a:spcPts val="0"/>
              </a:spcAft>
              <a:buClr>
                <a:schemeClr val="accent6"/>
              </a:buClr>
              <a:buSzPts val="1400"/>
              <a:buFont typeface="Advent Pro"/>
              <a:buChar char="●"/>
              <a:defRPr>
                <a:solidFill>
                  <a:schemeClr val="accent6"/>
                </a:solidFill>
                <a:latin typeface="Advent Pro"/>
                <a:ea typeface="Advent Pro"/>
                <a:cs typeface="Advent Pro"/>
                <a:sym typeface="Advent Pro"/>
              </a:defRPr>
            </a:lvl4pPr>
            <a:lvl5pPr marL="2286000" lvl="4" indent="-317500">
              <a:lnSpc>
                <a:spcPct val="100000"/>
              </a:lnSpc>
              <a:spcBef>
                <a:spcPts val="1600"/>
              </a:spcBef>
              <a:spcAft>
                <a:spcPts val="0"/>
              </a:spcAft>
              <a:buClr>
                <a:schemeClr val="accent6"/>
              </a:buClr>
              <a:buSzPts val="1400"/>
              <a:buFont typeface="Advent Pro"/>
              <a:buChar char="○"/>
              <a:defRPr>
                <a:solidFill>
                  <a:schemeClr val="accent6"/>
                </a:solidFill>
                <a:latin typeface="Advent Pro"/>
                <a:ea typeface="Advent Pro"/>
                <a:cs typeface="Advent Pro"/>
                <a:sym typeface="Advent Pro"/>
              </a:defRPr>
            </a:lvl5pPr>
            <a:lvl6pPr marL="2743200" lvl="5" indent="-317500">
              <a:lnSpc>
                <a:spcPct val="100000"/>
              </a:lnSpc>
              <a:spcBef>
                <a:spcPts val="1600"/>
              </a:spcBef>
              <a:spcAft>
                <a:spcPts val="0"/>
              </a:spcAft>
              <a:buClr>
                <a:schemeClr val="accent6"/>
              </a:buClr>
              <a:buSzPts val="1400"/>
              <a:buFont typeface="Advent Pro"/>
              <a:buChar char="■"/>
              <a:defRPr>
                <a:solidFill>
                  <a:schemeClr val="accent6"/>
                </a:solidFill>
                <a:latin typeface="Advent Pro"/>
                <a:ea typeface="Advent Pro"/>
                <a:cs typeface="Advent Pro"/>
                <a:sym typeface="Advent Pro"/>
              </a:defRPr>
            </a:lvl6pPr>
            <a:lvl7pPr marL="3200400" lvl="6" indent="-317500">
              <a:lnSpc>
                <a:spcPct val="100000"/>
              </a:lnSpc>
              <a:spcBef>
                <a:spcPts val="1600"/>
              </a:spcBef>
              <a:spcAft>
                <a:spcPts val="0"/>
              </a:spcAft>
              <a:buClr>
                <a:schemeClr val="accent6"/>
              </a:buClr>
              <a:buSzPts val="1400"/>
              <a:buFont typeface="Advent Pro"/>
              <a:buChar char="●"/>
              <a:defRPr>
                <a:solidFill>
                  <a:schemeClr val="accent6"/>
                </a:solidFill>
                <a:latin typeface="Advent Pro"/>
                <a:ea typeface="Advent Pro"/>
                <a:cs typeface="Advent Pro"/>
                <a:sym typeface="Advent Pro"/>
              </a:defRPr>
            </a:lvl7pPr>
            <a:lvl8pPr marL="3657600" lvl="7" indent="-317500">
              <a:lnSpc>
                <a:spcPct val="100000"/>
              </a:lnSpc>
              <a:spcBef>
                <a:spcPts val="1600"/>
              </a:spcBef>
              <a:spcAft>
                <a:spcPts val="0"/>
              </a:spcAft>
              <a:buClr>
                <a:schemeClr val="accent6"/>
              </a:buClr>
              <a:buSzPts val="1400"/>
              <a:buFont typeface="Advent Pro"/>
              <a:buChar char="○"/>
              <a:defRPr>
                <a:solidFill>
                  <a:schemeClr val="accent6"/>
                </a:solidFill>
                <a:latin typeface="Advent Pro"/>
                <a:ea typeface="Advent Pro"/>
                <a:cs typeface="Advent Pro"/>
                <a:sym typeface="Advent Pro"/>
              </a:defRPr>
            </a:lvl8pPr>
            <a:lvl9pPr marL="4114800" lvl="8" indent="-317500">
              <a:lnSpc>
                <a:spcPct val="100000"/>
              </a:lnSpc>
              <a:spcBef>
                <a:spcPts val="1600"/>
              </a:spcBef>
              <a:spcAft>
                <a:spcPts val="1600"/>
              </a:spcAft>
              <a:buClr>
                <a:schemeClr val="accent6"/>
              </a:buClr>
              <a:buSzPts val="1400"/>
              <a:buFont typeface="Advent Pro"/>
              <a:buChar char="■"/>
              <a:defRPr>
                <a:solidFill>
                  <a:schemeClr val="accent6"/>
                </a:solidFill>
                <a:latin typeface="Advent Pro"/>
                <a:ea typeface="Advent Pro"/>
                <a:cs typeface="Advent Pro"/>
                <a:sym typeface="Advent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5" r:id="rId5"/>
    <p:sldLayoutId id="2147483658" r:id="rId6"/>
    <p:sldLayoutId id="2147483663" r:id="rId7"/>
    <p:sldLayoutId id="2147483665" r:id="rId8"/>
    <p:sldLayoutId id="2147483666" r:id="rId9"/>
    <p:sldLayoutId id="2147483667" r:id="rId10"/>
    <p:sldLayoutId id="2147483668" r:id="rId11"/>
    <p:sldLayoutId id="2147483670" r:id="rId12"/>
    <p:sldLayoutId id="2147483672" r:id="rId13"/>
    <p:sldLayoutId id="2147483680" r:id="rId14"/>
    <p:sldLayoutId id="214748368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46962"/>
          </p15:clr>
        </p15:guide>
        <p15:guide id="2" pos="2880">
          <p15:clr>
            <a:srgbClr val="E46962"/>
          </p15:clr>
        </p15:guide>
        <p15:guide id="3" pos="449">
          <p15:clr>
            <a:srgbClr val="E46962"/>
          </p15:clr>
        </p15:guide>
        <p15:guide id="4" pos="5311">
          <p15:clr>
            <a:srgbClr val="E46962"/>
          </p15:clr>
        </p15:guide>
        <p15:guide id="5" orient="horz" pos="340">
          <p15:clr>
            <a:srgbClr val="E46962"/>
          </p15:clr>
        </p15:guide>
        <p15:guide id="6" orient="horz" pos="2897">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ctrTitle"/>
          </p:nvPr>
        </p:nvSpPr>
        <p:spPr>
          <a:xfrm>
            <a:off x="1992807" y="-109175"/>
            <a:ext cx="4938000" cy="301347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Corona Virus Analysis with SQL</a:t>
            </a:r>
            <a:endParaRPr b="1" dirty="0">
              <a:latin typeface="Times New Roman" panose="02020603050405020304" pitchFamily="18" charset="0"/>
              <a:cs typeface="Times New Roman" panose="02020603050405020304" pitchFamily="18" charset="0"/>
            </a:endParaRPr>
          </a:p>
        </p:txBody>
      </p:sp>
      <p:sp>
        <p:nvSpPr>
          <p:cNvPr id="236" name="Google Shape;236;p39"/>
          <p:cNvSpPr txBox="1">
            <a:spLocks noGrp="1"/>
          </p:cNvSpPr>
          <p:nvPr>
            <p:ph type="subTitle" idx="1"/>
          </p:nvPr>
        </p:nvSpPr>
        <p:spPr>
          <a:xfrm>
            <a:off x="2670800" y="3965124"/>
            <a:ext cx="3822600" cy="5338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latin typeface="Times New Roman" panose="02020603050405020304" pitchFamily="18" charset="0"/>
                <a:cs typeface="Times New Roman" panose="02020603050405020304" pitchFamily="18" charset="0"/>
              </a:rPr>
              <a:t>Shubham Chandarana</a:t>
            </a:r>
          </a:p>
        </p:txBody>
      </p:sp>
      <p:cxnSp>
        <p:nvCxnSpPr>
          <p:cNvPr id="237" name="Google Shape;237;p39"/>
          <p:cNvCxnSpPr/>
          <p:nvPr/>
        </p:nvCxnSpPr>
        <p:spPr>
          <a:xfrm>
            <a:off x="2670800" y="3701641"/>
            <a:ext cx="3822600" cy="0"/>
          </a:xfrm>
          <a:prstGeom prst="straightConnector1">
            <a:avLst/>
          </a:prstGeom>
          <a:noFill/>
          <a:ln w="9525" cap="flat" cmpd="sng">
            <a:solidFill>
              <a:schemeClr val="accent6"/>
            </a:solidFill>
            <a:prstDash val="solid"/>
            <a:round/>
            <a:headEnd type="none" w="med" len="med"/>
            <a:tailEnd type="none" w="med" len="med"/>
          </a:ln>
        </p:spPr>
      </p:cxnSp>
      <p:pic>
        <p:nvPicPr>
          <p:cNvPr id="238" name="Google Shape;238;p39"/>
          <p:cNvPicPr preferRelativeResize="0"/>
          <p:nvPr/>
        </p:nvPicPr>
        <p:blipFill>
          <a:blip r:embed="rId3">
            <a:alphaModFix/>
          </a:blip>
          <a:stretch>
            <a:fillRect/>
          </a:stretch>
        </p:blipFill>
        <p:spPr>
          <a:xfrm rot="-10380000">
            <a:off x="7477139" y="-146074"/>
            <a:ext cx="3325223" cy="2858399"/>
          </a:xfrm>
          <a:prstGeom prst="rect">
            <a:avLst/>
          </a:prstGeom>
          <a:noFill/>
          <a:ln>
            <a:noFill/>
          </a:ln>
        </p:spPr>
      </p:pic>
      <p:pic>
        <p:nvPicPr>
          <p:cNvPr id="239" name="Google Shape;239;p39"/>
          <p:cNvPicPr preferRelativeResize="0"/>
          <p:nvPr/>
        </p:nvPicPr>
        <p:blipFill>
          <a:blip r:embed="rId3">
            <a:alphaModFix/>
          </a:blip>
          <a:stretch>
            <a:fillRect/>
          </a:stretch>
        </p:blipFill>
        <p:spPr>
          <a:xfrm rot="-4020002" flipH="1">
            <a:off x="8197639" y="1267199"/>
            <a:ext cx="2358322" cy="2027252"/>
          </a:xfrm>
          <a:prstGeom prst="rect">
            <a:avLst/>
          </a:prstGeom>
          <a:noFill/>
          <a:ln>
            <a:noFill/>
          </a:ln>
        </p:spPr>
      </p:pic>
      <p:pic>
        <p:nvPicPr>
          <p:cNvPr id="240" name="Google Shape;240;p39"/>
          <p:cNvPicPr preferRelativeResize="0"/>
          <p:nvPr/>
        </p:nvPicPr>
        <p:blipFill>
          <a:blip r:embed="rId3">
            <a:alphaModFix/>
          </a:blip>
          <a:stretch>
            <a:fillRect/>
          </a:stretch>
        </p:blipFill>
        <p:spPr>
          <a:xfrm rot="-2219997" flipH="1">
            <a:off x="7573959" y="3305728"/>
            <a:ext cx="2966733" cy="2550244"/>
          </a:xfrm>
          <a:prstGeom prst="rect">
            <a:avLst/>
          </a:prstGeom>
          <a:noFill/>
          <a:ln>
            <a:noFill/>
          </a:ln>
        </p:spPr>
      </p:pic>
      <p:pic>
        <p:nvPicPr>
          <p:cNvPr id="241" name="Google Shape;241;p39"/>
          <p:cNvPicPr preferRelativeResize="0"/>
          <p:nvPr/>
        </p:nvPicPr>
        <p:blipFill>
          <a:blip r:embed="rId3">
            <a:alphaModFix/>
          </a:blip>
          <a:stretch>
            <a:fillRect/>
          </a:stretch>
        </p:blipFill>
        <p:spPr>
          <a:xfrm rot="-4020016" flipH="1">
            <a:off x="7390957" y="-449217"/>
            <a:ext cx="1777637" cy="1528084"/>
          </a:xfrm>
          <a:prstGeom prst="rect">
            <a:avLst/>
          </a:prstGeom>
          <a:noFill/>
          <a:ln>
            <a:noFill/>
          </a:ln>
        </p:spPr>
      </p:pic>
      <p:pic>
        <p:nvPicPr>
          <p:cNvPr id="242" name="Google Shape;242;p39"/>
          <p:cNvPicPr preferRelativeResize="0"/>
          <p:nvPr/>
        </p:nvPicPr>
        <p:blipFill>
          <a:blip r:embed="rId3">
            <a:alphaModFix/>
          </a:blip>
          <a:stretch>
            <a:fillRect/>
          </a:stretch>
        </p:blipFill>
        <p:spPr>
          <a:xfrm rot="-2219984" flipH="1">
            <a:off x="8680970" y="3079913"/>
            <a:ext cx="2161411" cy="1857974"/>
          </a:xfrm>
          <a:prstGeom prst="rect">
            <a:avLst/>
          </a:prstGeom>
          <a:noFill/>
          <a:ln>
            <a:noFill/>
          </a:ln>
        </p:spPr>
      </p:pic>
      <p:pic>
        <p:nvPicPr>
          <p:cNvPr id="243" name="Google Shape;243;p39"/>
          <p:cNvPicPr preferRelativeResize="0"/>
          <p:nvPr/>
        </p:nvPicPr>
        <p:blipFill>
          <a:blip r:embed="rId4">
            <a:alphaModFix/>
          </a:blip>
          <a:stretch>
            <a:fillRect/>
          </a:stretch>
        </p:blipFill>
        <p:spPr>
          <a:xfrm>
            <a:off x="0" y="2239914"/>
            <a:ext cx="2101200" cy="2134722"/>
          </a:xfrm>
          <a:prstGeom prst="rect">
            <a:avLst/>
          </a:prstGeom>
          <a:noFill/>
          <a:ln>
            <a:noFill/>
          </a:ln>
        </p:spPr>
      </p:pic>
      <p:pic>
        <p:nvPicPr>
          <p:cNvPr id="244" name="Google Shape;244;p39"/>
          <p:cNvPicPr preferRelativeResize="0"/>
          <p:nvPr/>
        </p:nvPicPr>
        <p:blipFill>
          <a:blip r:embed="rId4">
            <a:alphaModFix/>
          </a:blip>
          <a:stretch>
            <a:fillRect/>
          </a:stretch>
        </p:blipFill>
        <p:spPr>
          <a:xfrm rot="-2700000">
            <a:off x="-317525" y="820109"/>
            <a:ext cx="1021300" cy="1037583"/>
          </a:xfrm>
          <a:prstGeom prst="rect">
            <a:avLst/>
          </a:prstGeom>
          <a:noFill/>
          <a:ln>
            <a:noFill/>
          </a:ln>
        </p:spPr>
      </p:pic>
      <p:pic>
        <p:nvPicPr>
          <p:cNvPr id="245" name="Google Shape;245;p39"/>
          <p:cNvPicPr preferRelativeResize="0"/>
          <p:nvPr/>
        </p:nvPicPr>
        <p:blipFill>
          <a:blip r:embed="rId4">
            <a:alphaModFix/>
          </a:blip>
          <a:stretch>
            <a:fillRect/>
          </a:stretch>
        </p:blipFill>
        <p:spPr>
          <a:xfrm>
            <a:off x="1202727" y="968896"/>
            <a:ext cx="618596" cy="628459"/>
          </a:xfrm>
          <a:prstGeom prst="rect">
            <a:avLst/>
          </a:prstGeom>
          <a:noFill/>
          <a:ln>
            <a:noFill/>
          </a:ln>
        </p:spPr>
      </p:pic>
      <p:pic>
        <p:nvPicPr>
          <p:cNvPr id="246" name="Google Shape;246;p39"/>
          <p:cNvPicPr preferRelativeResize="0"/>
          <p:nvPr/>
        </p:nvPicPr>
        <p:blipFill>
          <a:blip r:embed="rId4">
            <a:alphaModFix/>
          </a:blip>
          <a:stretch>
            <a:fillRect/>
          </a:stretch>
        </p:blipFill>
        <p:spPr>
          <a:xfrm>
            <a:off x="459150" y="-483341"/>
            <a:ext cx="1021299" cy="1037583"/>
          </a:xfrm>
          <a:prstGeom prst="rect">
            <a:avLst/>
          </a:prstGeom>
          <a:noFill/>
          <a:ln>
            <a:noFill/>
          </a:ln>
        </p:spPr>
      </p:pic>
      <p:pic>
        <p:nvPicPr>
          <p:cNvPr id="247" name="Google Shape;247;p39"/>
          <p:cNvPicPr preferRelativeResize="0"/>
          <p:nvPr/>
        </p:nvPicPr>
        <p:blipFill>
          <a:blip r:embed="rId4">
            <a:alphaModFix/>
          </a:blip>
          <a:stretch>
            <a:fillRect/>
          </a:stretch>
        </p:blipFill>
        <p:spPr>
          <a:xfrm rot="2700000">
            <a:off x="454852" y="4630646"/>
            <a:ext cx="618595" cy="628458"/>
          </a:xfrm>
          <a:prstGeom prst="rect">
            <a:avLst/>
          </a:prstGeom>
          <a:noFill/>
          <a:ln>
            <a:noFill/>
          </a:ln>
        </p:spPr>
      </p:pic>
      <p:pic>
        <p:nvPicPr>
          <p:cNvPr id="1026" name="Picture 2">
            <a:extLst>
              <a:ext uri="{FF2B5EF4-FFF2-40B4-BE49-F238E27FC236}">
                <a16:creationId xmlns:a16="http://schemas.microsoft.com/office/drawing/2014/main" id="{3F66D33F-5810-CBF6-0242-DE872696A0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3773" y="2571750"/>
            <a:ext cx="2305110" cy="1622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3"/>
          <p:cNvSpPr txBox="1">
            <a:spLocks noGrp="1"/>
          </p:cNvSpPr>
          <p:nvPr>
            <p:ph type="title"/>
          </p:nvPr>
        </p:nvSpPr>
        <p:spPr>
          <a:xfrm>
            <a:off x="1148101" y="192770"/>
            <a:ext cx="6945600" cy="572700"/>
          </a:xfrm>
          <a:prstGeom prst="rect">
            <a:avLst/>
          </a:prstGeom>
        </p:spPr>
        <p:txBody>
          <a:bodyPr spcFirstLastPara="1" wrap="square" lIns="91425" tIns="91425" rIns="91425" bIns="91425" anchor="t" anchorCtr="0">
            <a:noAutofit/>
          </a:bodyPr>
          <a:lstStyle/>
          <a:p>
            <a:r>
              <a:rPr lang="en-US" sz="1800" b="0" dirty="0">
                <a:effectLst/>
                <a:latin typeface="Times New Roman" panose="02020603050405020304" pitchFamily="18" charset="0"/>
                <a:cs typeface="Times New Roman" panose="02020603050405020304" pitchFamily="18" charset="0"/>
              </a:rPr>
              <a:t>Q5.Check how corona virus spread out with respect to recovered case</a:t>
            </a:r>
            <a:br>
              <a:rPr lang="en-US" sz="1800" b="0" dirty="0">
                <a:effectLst/>
                <a:latin typeface="Times New Roman" panose="02020603050405020304" pitchFamily="18" charset="0"/>
                <a:cs typeface="Times New Roman" panose="02020603050405020304" pitchFamily="18" charset="0"/>
              </a:rPr>
            </a:b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Eg</a:t>
            </a:r>
            <a:r>
              <a:rPr lang="en-US" sz="1800" b="0" dirty="0">
                <a:effectLst/>
                <a:latin typeface="Times New Roman" panose="02020603050405020304" pitchFamily="18" charset="0"/>
                <a:cs typeface="Times New Roman" panose="02020603050405020304" pitchFamily="18" charset="0"/>
              </a:rPr>
              <a:t>: total confirmed cases, their average, variance &amp; STDEV )</a:t>
            </a:r>
            <a:br>
              <a:rPr lang="en-US" sz="1800" b="0" dirty="0">
                <a:effectLst/>
                <a:latin typeface="Times New Roman" panose="02020603050405020304" pitchFamily="18" charset="0"/>
                <a:cs typeface="Times New Roman" panose="02020603050405020304" pitchFamily="18" charset="0"/>
              </a:rPr>
            </a:br>
            <a:br>
              <a:rPr lang="en-US" sz="1800" b="0" dirty="0">
                <a:effectLst/>
                <a:latin typeface="Times New Roman" panose="02020603050405020304" pitchFamily="18" charset="0"/>
                <a:cs typeface="Times New Roman" panose="02020603050405020304" pitchFamily="18" charset="0"/>
              </a:rPr>
            </a:br>
            <a:br>
              <a:rPr lang="en-US" sz="1800" b="0" dirty="0">
                <a:effectLst/>
                <a:latin typeface="Times New Roman" panose="02020603050405020304" pitchFamily="18" charset="0"/>
                <a:cs typeface="Times New Roman" panose="02020603050405020304" pitchFamily="18" charset="0"/>
              </a:rPr>
            </a:br>
            <a:endParaRPr sz="1800" dirty="0">
              <a:latin typeface="Times New Roman" panose="02020603050405020304" pitchFamily="18" charset="0"/>
              <a:cs typeface="Times New Roman" panose="02020603050405020304" pitchFamily="18" charset="0"/>
            </a:endParaRPr>
          </a:p>
        </p:txBody>
      </p:sp>
      <p:sp>
        <p:nvSpPr>
          <p:cNvPr id="546" name="Google Shape;546;p53"/>
          <p:cNvSpPr txBox="1">
            <a:spLocks noGrp="1"/>
          </p:cNvSpPr>
          <p:nvPr>
            <p:ph type="subTitle" idx="7"/>
          </p:nvPr>
        </p:nvSpPr>
        <p:spPr>
          <a:xfrm>
            <a:off x="1148101" y="965956"/>
            <a:ext cx="7069872" cy="34440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ECECEC"/>
                </a:solidFill>
                <a:latin typeface="Söhne"/>
              </a:rPr>
              <a:t>To</a:t>
            </a:r>
            <a:r>
              <a:rPr lang="en-US" b="0" i="0" dirty="0">
                <a:solidFill>
                  <a:srgbClr val="ECECEC"/>
                </a:solidFill>
                <a:effectLst/>
                <a:latin typeface="Söhne"/>
              </a:rPr>
              <a:t> analyze how the coronavirus spread out with respect to recovered cases, including total confirmed cases, their average, variance, and standard deviation, you can use SQL aggregate functions along with mathematical operations.</a:t>
            </a:r>
          </a:p>
          <a:p>
            <a:r>
              <a:rPr lang="en-IN" b="0" dirty="0">
                <a:solidFill>
                  <a:srgbClr val="569CD6"/>
                </a:solidFill>
                <a:effectLst/>
                <a:highlight>
                  <a:srgbClr val="1F1F1F"/>
                </a:highlight>
                <a:latin typeface="Consolas" panose="020B0609020204030204" pitchFamily="49" charset="0"/>
              </a:rPr>
              <a:t>SELECT</a:t>
            </a:r>
            <a:r>
              <a:rPr lang="en-IN" b="0" dirty="0">
                <a:solidFill>
                  <a:srgbClr val="CCCCCC"/>
                </a:solidFill>
                <a:effectLst/>
                <a:highlight>
                  <a:srgbClr val="1F1F1F"/>
                </a:highlight>
                <a:latin typeface="Consolas" panose="020B0609020204030204" pitchFamily="49" charset="0"/>
              </a:rPr>
              <a:t> </a:t>
            </a:r>
          </a:p>
          <a:p>
            <a:r>
              <a:rPr lang="en-IN" b="0" dirty="0">
                <a:solidFill>
                  <a:srgbClr val="CCCCCC"/>
                </a:solidFill>
                <a:effectLst/>
                <a:highlight>
                  <a:srgbClr val="1F1F1F"/>
                </a:highlight>
                <a:latin typeface="Consolas" panose="020B0609020204030204" pitchFamily="49" charset="0"/>
              </a:rPr>
              <a:t>    </a:t>
            </a:r>
            <a:r>
              <a:rPr lang="en-IN" b="0" dirty="0">
                <a:solidFill>
                  <a:srgbClr val="DCDCAA"/>
                </a:solidFill>
                <a:effectLst/>
                <a:highlight>
                  <a:srgbClr val="1F1F1F"/>
                </a:highlight>
                <a:latin typeface="Consolas" panose="020B0609020204030204" pitchFamily="49" charset="0"/>
              </a:rPr>
              <a:t>SUM</a:t>
            </a:r>
            <a:r>
              <a:rPr lang="en-IN" b="0" dirty="0">
                <a:solidFill>
                  <a:srgbClr val="CCCCCC"/>
                </a:solidFill>
                <a:effectLst/>
                <a:highlight>
                  <a:srgbClr val="1F1F1F"/>
                </a:highlight>
                <a:latin typeface="Consolas" panose="020B0609020204030204" pitchFamily="49" charset="0"/>
              </a:rPr>
              <a:t>(recovered) </a:t>
            </a:r>
            <a:r>
              <a:rPr lang="en-IN" b="0" dirty="0">
                <a:solidFill>
                  <a:srgbClr val="569CD6"/>
                </a:solidFill>
                <a:effectLst/>
                <a:highlight>
                  <a:srgbClr val="1F1F1F"/>
                </a:highlight>
                <a:latin typeface="Consolas" panose="020B0609020204030204" pitchFamily="49" charset="0"/>
              </a:rPr>
              <a:t>AS</a:t>
            </a:r>
            <a:r>
              <a:rPr lang="en-IN" b="0" dirty="0">
                <a:solidFill>
                  <a:srgbClr val="CCCCCC"/>
                </a:solidFill>
                <a:effectLst/>
                <a:highlight>
                  <a:srgbClr val="1F1F1F"/>
                </a:highlight>
                <a:latin typeface="Consolas" panose="020B0609020204030204" pitchFamily="49" charset="0"/>
              </a:rPr>
              <a:t> </a:t>
            </a:r>
            <a:r>
              <a:rPr lang="en-IN" b="0" dirty="0" err="1">
                <a:solidFill>
                  <a:srgbClr val="CCCCCC"/>
                </a:solidFill>
                <a:effectLst/>
                <a:highlight>
                  <a:srgbClr val="1F1F1F"/>
                </a:highlight>
                <a:latin typeface="Consolas" panose="020B0609020204030204" pitchFamily="49" charset="0"/>
              </a:rPr>
              <a:t>total_recovered_cases</a:t>
            </a:r>
            <a:endParaRPr lang="en-IN" b="0" dirty="0">
              <a:solidFill>
                <a:srgbClr val="CCCCCC"/>
              </a:solidFill>
              <a:effectLst/>
              <a:highlight>
                <a:srgbClr val="1F1F1F"/>
              </a:highlight>
              <a:latin typeface="Consolas" panose="020B0609020204030204" pitchFamily="49" charset="0"/>
            </a:endParaRPr>
          </a:p>
          <a:p>
            <a:r>
              <a:rPr lang="en-IN" b="0" dirty="0">
                <a:solidFill>
                  <a:srgbClr val="569CD6"/>
                </a:solidFill>
                <a:effectLst/>
                <a:highlight>
                  <a:srgbClr val="1F1F1F"/>
                </a:highlight>
                <a:latin typeface="Consolas" panose="020B0609020204030204" pitchFamily="49" charset="0"/>
              </a:rPr>
              <a:t>FROM</a:t>
            </a:r>
            <a:r>
              <a:rPr lang="en-IN" b="0" dirty="0">
                <a:solidFill>
                  <a:srgbClr val="CCCCCC"/>
                </a:solidFill>
                <a:effectLst/>
                <a:highlight>
                  <a:srgbClr val="1F1F1F"/>
                </a:highlight>
                <a:latin typeface="Consolas" panose="020B0609020204030204" pitchFamily="49" charset="0"/>
              </a:rPr>
              <a:t> </a:t>
            </a:r>
          </a:p>
          <a:p>
            <a:r>
              <a:rPr lang="en-IN" b="0" dirty="0">
                <a:solidFill>
                  <a:srgbClr val="CCCCCC"/>
                </a:solidFill>
                <a:effectLst/>
                <a:highlight>
                  <a:srgbClr val="1F1F1F"/>
                </a:highlight>
                <a:latin typeface="Consolas" panose="020B0609020204030204" pitchFamily="49" charset="0"/>
              </a:rPr>
              <a:t>    ['Corona Virus Dataset$'];</a:t>
            </a:r>
          </a:p>
          <a:p>
            <a:r>
              <a:rPr lang="en-IN" b="0" dirty="0">
                <a:solidFill>
                  <a:srgbClr val="569CD6"/>
                </a:solidFill>
                <a:effectLst/>
                <a:highlight>
                  <a:srgbClr val="1F1F1F"/>
                </a:highlight>
                <a:latin typeface="Consolas" panose="020B0609020204030204" pitchFamily="49" charset="0"/>
              </a:rPr>
              <a:t>SELECT</a:t>
            </a:r>
            <a:r>
              <a:rPr lang="en-IN" b="0" dirty="0">
                <a:solidFill>
                  <a:srgbClr val="CCCCCC"/>
                </a:solidFill>
                <a:effectLst/>
                <a:highlight>
                  <a:srgbClr val="1F1F1F"/>
                </a:highlight>
                <a:latin typeface="Consolas" panose="020B0609020204030204" pitchFamily="49" charset="0"/>
              </a:rPr>
              <a:t> </a:t>
            </a:r>
          </a:p>
          <a:p>
            <a:r>
              <a:rPr lang="en-IN" b="0" dirty="0">
                <a:solidFill>
                  <a:srgbClr val="CCCCCC"/>
                </a:solidFill>
                <a:effectLst/>
                <a:highlight>
                  <a:srgbClr val="1F1F1F"/>
                </a:highlight>
                <a:latin typeface="Consolas" panose="020B0609020204030204" pitchFamily="49" charset="0"/>
              </a:rPr>
              <a:t>    </a:t>
            </a:r>
            <a:r>
              <a:rPr lang="en-IN" b="0" dirty="0">
                <a:solidFill>
                  <a:srgbClr val="DCDCAA"/>
                </a:solidFill>
                <a:effectLst/>
                <a:highlight>
                  <a:srgbClr val="1F1F1F"/>
                </a:highlight>
                <a:latin typeface="Consolas" panose="020B0609020204030204" pitchFamily="49" charset="0"/>
              </a:rPr>
              <a:t>AVG</a:t>
            </a:r>
            <a:r>
              <a:rPr lang="en-IN" b="0" dirty="0">
                <a:solidFill>
                  <a:srgbClr val="CCCCCC"/>
                </a:solidFill>
                <a:effectLst/>
                <a:highlight>
                  <a:srgbClr val="1F1F1F"/>
                </a:highlight>
                <a:latin typeface="Consolas" panose="020B0609020204030204" pitchFamily="49" charset="0"/>
              </a:rPr>
              <a:t>(recovered) </a:t>
            </a:r>
            <a:r>
              <a:rPr lang="en-IN" b="0" dirty="0">
                <a:solidFill>
                  <a:srgbClr val="569CD6"/>
                </a:solidFill>
                <a:effectLst/>
                <a:highlight>
                  <a:srgbClr val="1F1F1F"/>
                </a:highlight>
                <a:latin typeface="Consolas" panose="020B0609020204030204" pitchFamily="49" charset="0"/>
              </a:rPr>
              <a:t>AS</a:t>
            </a:r>
            <a:r>
              <a:rPr lang="en-IN" b="0" dirty="0">
                <a:solidFill>
                  <a:srgbClr val="CCCCCC"/>
                </a:solidFill>
                <a:effectLst/>
                <a:highlight>
                  <a:srgbClr val="1F1F1F"/>
                </a:highlight>
                <a:latin typeface="Consolas" panose="020B0609020204030204" pitchFamily="49" charset="0"/>
              </a:rPr>
              <a:t> </a:t>
            </a:r>
            <a:r>
              <a:rPr lang="en-IN" b="0" dirty="0" err="1">
                <a:solidFill>
                  <a:srgbClr val="CCCCCC"/>
                </a:solidFill>
                <a:effectLst/>
                <a:highlight>
                  <a:srgbClr val="1F1F1F"/>
                </a:highlight>
                <a:latin typeface="Consolas" panose="020B0609020204030204" pitchFamily="49" charset="0"/>
              </a:rPr>
              <a:t>average_recovered_cases</a:t>
            </a:r>
            <a:endParaRPr lang="en-IN" b="0" dirty="0">
              <a:solidFill>
                <a:srgbClr val="CCCCCC"/>
              </a:solidFill>
              <a:effectLst/>
              <a:highlight>
                <a:srgbClr val="1F1F1F"/>
              </a:highlight>
              <a:latin typeface="Consolas" panose="020B0609020204030204" pitchFamily="49" charset="0"/>
            </a:endParaRPr>
          </a:p>
          <a:p>
            <a:r>
              <a:rPr lang="en-IN" b="0" dirty="0">
                <a:solidFill>
                  <a:srgbClr val="569CD6"/>
                </a:solidFill>
                <a:effectLst/>
                <a:highlight>
                  <a:srgbClr val="1F1F1F"/>
                </a:highlight>
                <a:latin typeface="Consolas" panose="020B0609020204030204" pitchFamily="49" charset="0"/>
              </a:rPr>
              <a:t>FROM</a:t>
            </a:r>
            <a:r>
              <a:rPr lang="en-IN" b="0" dirty="0">
                <a:solidFill>
                  <a:srgbClr val="CCCCCC"/>
                </a:solidFill>
                <a:effectLst/>
                <a:highlight>
                  <a:srgbClr val="1F1F1F"/>
                </a:highlight>
                <a:latin typeface="Consolas" panose="020B0609020204030204" pitchFamily="49" charset="0"/>
              </a:rPr>
              <a:t> </a:t>
            </a:r>
          </a:p>
          <a:p>
            <a:r>
              <a:rPr lang="en-IN" b="0" dirty="0">
                <a:solidFill>
                  <a:srgbClr val="CCCCCC"/>
                </a:solidFill>
                <a:effectLst/>
                <a:highlight>
                  <a:srgbClr val="1F1F1F"/>
                </a:highlight>
                <a:latin typeface="Consolas" panose="020B0609020204030204" pitchFamily="49" charset="0"/>
              </a:rPr>
              <a:t>     ['Corona Virus Dataset$'];</a:t>
            </a:r>
          </a:p>
          <a:p>
            <a:r>
              <a:rPr lang="en-IN" b="0" dirty="0">
                <a:solidFill>
                  <a:srgbClr val="569CD6"/>
                </a:solidFill>
                <a:effectLst/>
                <a:highlight>
                  <a:srgbClr val="1F1F1F"/>
                </a:highlight>
                <a:latin typeface="Consolas" panose="020B0609020204030204" pitchFamily="49" charset="0"/>
              </a:rPr>
              <a:t>SELECT</a:t>
            </a:r>
            <a:r>
              <a:rPr lang="en-IN" b="0" dirty="0">
                <a:solidFill>
                  <a:srgbClr val="CCCCCC"/>
                </a:solidFill>
                <a:effectLst/>
                <a:highlight>
                  <a:srgbClr val="1F1F1F"/>
                </a:highlight>
                <a:latin typeface="Consolas" panose="020B0609020204030204" pitchFamily="49" charset="0"/>
              </a:rPr>
              <a:t> </a:t>
            </a:r>
          </a:p>
          <a:p>
            <a:r>
              <a:rPr lang="en-IN" b="0" dirty="0">
                <a:solidFill>
                  <a:srgbClr val="CCCCCC"/>
                </a:solidFill>
                <a:effectLst/>
                <a:highlight>
                  <a:srgbClr val="1F1F1F"/>
                </a:highlight>
                <a:latin typeface="Consolas" panose="020B0609020204030204" pitchFamily="49" charset="0"/>
              </a:rPr>
              <a:t>    </a:t>
            </a:r>
            <a:r>
              <a:rPr lang="en-IN" b="0" dirty="0">
                <a:solidFill>
                  <a:srgbClr val="DCDCAA"/>
                </a:solidFill>
                <a:effectLst/>
                <a:highlight>
                  <a:srgbClr val="1F1F1F"/>
                </a:highlight>
                <a:latin typeface="Consolas" panose="020B0609020204030204" pitchFamily="49" charset="0"/>
              </a:rPr>
              <a:t>VAR</a:t>
            </a:r>
            <a:r>
              <a:rPr lang="en-IN" b="0" dirty="0">
                <a:solidFill>
                  <a:srgbClr val="CCCCCC"/>
                </a:solidFill>
                <a:effectLst/>
                <a:highlight>
                  <a:srgbClr val="1F1F1F"/>
                </a:highlight>
                <a:latin typeface="Consolas" panose="020B0609020204030204" pitchFamily="49" charset="0"/>
              </a:rPr>
              <a:t>(recovered) </a:t>
            </a:r>
            <a:r>
              <a:rPr lang="en-IN" b="0" dirty="0">
                <a:solidFill>
                  <a:srgbClr val="569CD6"/>
                </a:solidFill>
                <a:effectLst/>
                <a:highlight>
                  <a:srgbClr val="1F1F1F"/>
                </a:highlight>
                <a:latin typeface="Consolas" panose="020B0609020204030204" pitchFamily="49" charset="0"/>
              </a:rPr>
              <a:t>AS</a:t>
            </a:r>
            <a:r>
              <a:rPr lang="en-IN" b="0" dirty="0">
                <a:solidFill>
                  <a:srgbClr val="CCCCCC"/>
                </a:solidFill>
                <a:effectLst/>
                <a:highlight>
                  <a:srgbClr val="1F1F1F"/>
                </a:highlight>
                <a:latin typeface="Consolas" panose="020B0609020204030204" pitchFamily="49" charset="0"/>
              </a:rPr>
              <a:t> </a:t>
            </a:r>
            <a:r>
              <a:rPr lang="en-IN" b="0" dirty="0" err="1">
                <a:solidFill>
                  <a:srgbClr val="CCCCCC"/>
                </a:solidFill>
                <a:effectLst/>
                <a:highlight>
                  <a:srgbClr val="1F1F1F"/>
                </a:highlight>
                <a:latin typeface="Consolas" panose="020B0609020204030204" pitchFamily="49" charset="0"/>
              </a:rPr>
              <a:t>variance_recovered_cases</a:t>
            </a:r>
            <a:endParaRPr lang="en-IN" b="0" dirty="0">
              <a:solidFill>
                <a:srgbClr val="CCCCCC"/>
              </a:solidFill>
              <a:effectLst/>
              <a:highlight>
                <a:srgbClr val="1F1F1F"/>
              </a:highlight>
              <a:latin typeface="Consolas" panose="020B0609020204030204" pitchFamily="49" charset="0"/>
            </a:endParaRPr>
          </a:p>
          <a:p>
            <a:r>
              <a:rPr lang="en-IN" b="0" dirty="0">
                <a:solidFill>
                  <a:srgbClr val="569CD6"/>
                </a:solidFill>
                <a:effectLst/>
                <a:highlight>
                  <a:srgbClr val="1F1F1F"/>
                </a:highlight>
                <a:latin typeface="Consolas" panose="020B0609020204030204" pitchFamily="49" charset="0"/>
              </a:rPr>
              <a:t>FROM</a:t>
            </a:r>
            <a:r>
              <a:rPr lang="en-IN" b="0" dirty="0">
                <a:solidFill>
                  <a:srgbClr val="CCCCCC"/>
                </a:solidFill>
                <a:effectLst/>
                <a:highlight>
                  <a:srgbClr val="1F1F1F"/>
                </a:highlight>
                <a:latin typeface="Consolas" panose="020B0609020204030204" pitchFamily="49" charset="0"/>
              </a:rPr>
              <a:t> </a:t>
            </a:r>
          </a:p>
          <a:p>
            <a:r>
              <a:rPr lang="en-IN" b="0" dirty="0">
                <a:solidFill>
                  <a:srgbClr val="CCCCCC"/>
                </a:solidFill>
                <a:effectLst/>
                <a:highlight>
                  <a:srgbClr val="1F1F1F"/>
                </a:highlight>
                <a:latin typeface="Consolas" panose="020B0609020204030204" pitchFamily="49" charset="0"/>
              </a:rPr>
              <a:t>    ['Corona Virus Dataset$'];</a:t>
            </a:r>
          </a:p>
          <a:p>
            <a:r>
              <a:rPr lang="en-IN" b="0" dirty="0">
                <a:solidFill>
                  <a:srgbClr val="569CD6"/>
                </a:solidFill>
                <a:effectLst/>
                <a:highlight>
                  <a:srgbClr val="1F1F1F"/>
                </a:highlight>
                <a:latin typeface="Consolas" panose="020B0609020204030204" pitchFamily="49" charset="0"/>
              </a:rPr>
              <a:t>SELECT</a:t>
            </a:r>
            <a:r>
              <a:rPr lang="en-IN" b="0" dirty="0">
                <a:solidFill>
                  <a:srgbClr val="CCCCCC"/>
                </a:solidFill>
                <a:effectLst/>
                <a:highlight>
                  <a:srgbClr val="1F1F1F"/>
                </a:highlight>
                <a:latin typeface="Consolas" panose="020B0609020204030204" pitchFamily="49" charset="0"/>
              </a:rPr>
              <a:t> </a:t>
            </a:r>
          </a:p>
          <a:p>
            <a:r>
              <a:rPr lang="en-IN" b="0" dirty="0">
                <a:solidFill>
                  <a:srgbClr val="CCCCCC"/>
                </a:solidFill>
                <a:effectLst/>
                <a:highlight>
                  <a:srgbClr val="1F1F1F"/>
                </a:highlight>
                <a:latin typeface="Consolas" panose="020B0609020204030204" pitchFamily="49" charset="0"/>
              </a:rPr>
              <a:t>    </a:t>
            </a:r>
            <a:r>
              <a:rPr lang="en-IN" b="0" dirty="0">
                <a:solidFill>
                  <a:srgbClr val="DCDCAA"/>
                </a:solidFill>
                <a:effectLst/>
                <a:highlight>
                  <a:srgbClr val="1F1F1F"/>
                </a:highlight>
                <a:latin typeface="Consolas" panose="020B0609020204030204" pitchFamily="49" charset="0"/>
              </a:rPr>
              <a:t>STDEV</a:t>
            </a:r>
            <a:r>
              <a:rPr lang="en-IN" b="0" dirty="0">
                <a:solidFill>
                  <a:srgbClr val="CCCCCC"/>
                </a:solidFill>
                <a:effectLst/>
                <a:highlight>
                  <a:srgbClr val="1F1F1F"/>
                </a:highlight>
                <a:latin typeface="Consolas" panose="020B0609020204030204" pitchFamily="49" charset="0"/>
              </a:rPr>
              <a:t>(recovered) </a:t>
            </a:r>
            <a:r>
              <a:rPr lang="en-IN" b="0" dirty="0">
                <a:solidFill>
                  <a:srgbClr val="569CD6"/>
                </a:solidFill>
                <a:effectLst/>
                <a:highlight>
                  <a:srgbClr val="1F1F1F"/>
                </a:highlight>
                <a:latin typeface="Consolas" panose="020B0609020204030204" pitchFamily="49" charset="0"/>
              </a:rPr>
              <a:t>AS</a:t>
            </a:r>
            <a:r>
              <a:rPr lang="en-IN" b="0" dirty="0">
                <a:solidFill>
                  <a:srgbClr val="CCCCCC"/>
                </a:solidFill>
                <a:effectLst/>
                <a:highlight>
                  <a:srgbClr val="1F1F1F"/>
                </a:highlight>
                <a:latin typeface="Consolas" panose="020B0609020204030204" pitchFamily="49" charset="0"/>
              </a:rPr>
              <a:t> </a:t>
            </a:r>
            <a:r>
              <a:rPr lang="en-IN" b="0" dirty="0" err="1">
                <a:solidFill>
                  <a:srgbClr val="CCCCCC"/>
                </a:solidFill>
                <a:effectLst/>
                <a:highlight>
                  <a:srgbClr val="1F1F1F"/>
                </a:highlight>
                <a:latin typeface="Consolas" panose="020B0609020204030204" pitchFamily="49" charset="0"/>
              </a:rPr>
              <a:t>stdev_recovered_cases</a:t>
            </a:r>
            <a:endParaRPr lang="en-IN" b="0" dirty="0">
              <a:solidFill>
                <a:srgbClr val="CCCCCC"/>
              </a:solidFill>
              <a:effectLst/>
              <a:highlight>
                <a:srgbClr val="1F1F1F"/>
              </a:highlight>
              <a:latin typeface="Consolas" panose="020B0609020204030204" pitchFamily="49" charset="0"/>
            </a:endParaRPr>
          </a:p>
          <a:p>
            <a:r>
              <a:rPr lang="en-IN" b="0" dirty="0">
                <a:solidFill>
                  <a:srgbClr val="569CD6"/>
                </a:solidFill>
                <a:effectLst/>
                <a:highlight>
                  <a:srgbClr val="1F1F1F"/>
                </a:highlight>
                <a:latin typeface="Consolas" panose="020B0609020204030204" pitchFamily="49" charset="0"/>
              </a:rPr>
              <a:t>FROM</a:t>
            </a:r>
            <a:r>
              <a:rPr lang="en-IN" b="0" dirty="0">
                <a:solidFill>
                  <a:srgbClr val="CCCCCC"/>
                </a:solidFill>
                <a:effectLst/>
                <a:highlight>
                  <a:srgbClr val="1F1F1F"/>
                </a:highlight>
                <a:latin typeface="Consolas" panose="020B0609020204030204" pitchFamily="49" charset="0"/>
              </a:rPr>
              <a:t> </a:t>
            </a:r>
          </a:p>
          <a:p>
            <a:r>
              <a:rPr lang="en-IN" b="0" dirty="0">
                <a:solidFill>
                  <a:srgbClr val="CCCCCC"/>
                </a:solidFill>
                <a:effectLst/>
                <a:highlight>
                  <a:srgbClr val="1F1F1F"/>
                </a:highlight>
                <a:latin typeface="Consolas" panose="020B0609020204030204" pitchFamily="49" charset="0"/>
              </a:rPr>
              <a:t>     ['Corona Virus Dataset$'];</a:t>
            </a:r>
          </a:p>
          <a:p>
            <a:pPr marL="0" lvl="0" indent="0" algn="ctr" rtl="0">
              <a:spcBef>
                <a:spcPts val="0"/>
              </a:spcBef>
              <a:spcAft>
                <a:spcPts val="0"/>
              </a:spcAft>
              <a:buNone/>
            </a:pPr>
            <a:endParaRPr sz="1100" dirty="0">
              <a:latin typeface="Times New Roman" panose="02020603050405020304" pitchFamily="18" charset="0"/>
              <a:cs typeface="Times New Roman" panose="02020603050405020304" pitchFamily="18" charset="0"/>
            </a:endParaRPr>
          </a:p>
        </p:txBody>
      </p:sp>
      <p:pic>
        <p:nvPicPr>
          <p:cNvPr id="552" name="Google Shape;552;p53"/>
          <p:cNvPicPr preferRelativeResize="0"/>
          <p:nvPr/>
        </p:nvPicPr>
        <p:blipFill>
          <a:blip r:embed="rId3">
            <a:alphaModFix/>
          </a:blip>
          <a:stretch>
            <a:fillRect/>
          </a:stretch>
        </p:blipFill>
        <p:spPr>
          <a:xfrm rot="10799997" flipH="1">
            <a:off x="8093702" y="287401"/>
            <a:ext cx="1367677" cy="827474"/>
          </a:xfrm>
          <a:prstGeom prst="rect">
            <a:avLst/>
          </a:prstGeom>
          <a:noFill/>
          <a:ln>
            <a:noFill/>
          </a:ln>
        </p:spPr>
      </p:pic>
      <p:pic>
        <p:nvPicPr>
          <p:cNvPr id="553" name="Google Shape;553;p53"/>
          <p:cNvPicPr preferRelativeResize="0"/>
          <p:nvPr/>
        </p:nvPicPr>
        <p:blipFill>
          <a:blip r:embed="rId3">
            <a:alphaModFix/>
          </a:blip>
          <a:stretch>
            <a:fillRect/>
          </a:stretch>
        </p:blipFill>
        <p:spPr>
          <a:xfrm rot="2699998" flipH="1">
            <a:off x="-85349" y="4071658"/>
            <a:ext cx="1235369" cy="747430"/>
          </a:xfrm>
          <a:prstGeom prst="rect">
            <a:avLst/>
          </a:prstGeom>
          <a:noFill/>
          <a:ln>
            <a:noFill/>
          </a:ln>
        </p:spPr>
      </p:pic>
      <p:pic>
        <p:nvPicPr>
          <p:cNvPr id="554" name="Google Shape;554;p53"/>
          <p:cNvPicPr preferRelativeResize="0"/>
          <p:nvPr/>
        </p:nvPicPr>
        <p:blipFill>
          <a:blip r:embed="rId3">
            <a:alphaModFix/>
          </a:blip>
          <a:stretch>
            <a:fillRect/>
          </a:stretch>
        </p:blipFill>
        <p:spPr>
          <a:xfrm rot="9000002" flipH="1">
            <a:off x="-935079" y="284090"/>
            <a:ext cx="2254020" cy="1363733"/>
          </a:xfrm>
          <a:prstGeom prst="rect">
            <a:avLst/>
          </a:prstGeom>
          <a:noFill/>
          <a:ln>
            <a:noFill/>
          </a:ln>
        </p:spPr>
      </p:pic>
      <p:pic>
        <p:nvPicPr>
          <p:cNvPr id="555" name="Google Shape;555;p53"/>
          <p:cNvPicPr preferRelativeResize="0"/>
          <p:nvPr/>
        </p:nvPicPr>
        <p:blipFill>
          <a:blip r:embed="rId3">
            <a:alphaModFix/>
          </a:blip>
          <a:stretch>
            <a:fillRect/>
          </a:stretch>
        </p:blipFill>
        <p:spPr>
          <a:xfrm rot="7200001" flipH="1">
            <a:off x="7813090" y="4408702"/>
            <a:ext cx="1235369" cy="7474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6" name="Google Shape;576;p55"/>
          <p:cNvSpPr txBox="1">
            <a:spLocks noGrp="1"/>
          </p:cNvSpPr>
          <p:nvPr>
            <p:ph type="title"/>
          </p:nvPr>
        </p:nvSpPr>
        <p:spPr>
          <a:xfrm>
            <a:off x="2322109" y="143901"/>
            <a:ext cx="601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OUTPUT</a:t>
            </a:r>
            <a:endParaRPr dirty="0"/>
          </a:p>
        </p:txBody>
      </p:sp>
      <p:pic>
        <p:nvPicPr>
          <p:cNvPr id="584" name="Google Shape;584;p55"/>
          <p:cNvPicPr preferRelativeResize="0"/>
          <p:nvPr/>
        </p:nvPicPr>
        <p:blipFill>
          <a:blip r:embed="rId3">
            <a:alphaModFix/>
          </a:blip>
          <a:stretch>
            <a:fillRect/>
          </a:stretch>
        </p:blipFill>
        <p:spPr>
          <a:xfrm rot="1800006">
            <a:off x="369138" y="-187409"/>
            <a:ext cx="2224426" cy="2339894"/>
          </a:xfrm>
          <a:prstGeom prst="rect">
            <a:avLst/>
          </a:prstGeom>
          <a:noFill/>
          <a:ln>
            <a:noFill/>
          </a:ln>
        </p:spPr>
      </p:pic>
      <p:pic>
        <p:nvPicPr>
          <p:cNvPr id="585" name="Google Shape;585;p55"/>
          <p:cNvPicPr preferRelativeResize="0"/>
          <p:nvPr/>
        </p:nvPicPr>
        <p:blipFill>
          <a:blip r:embed="rId3">
            <a:alphaModFix/>
          </a:blip>
          <a:stretch>
            <a:fillRect/>
          </a:stretch>
        </p:blipFill>
        <p:spPr>
          <a:xfrm rot="4499976">
            <a:off x="-389469" y="1734011"/>
            <a:ext cx="1146319" cy="1205817"/>
          </a:xfrm>
          <a:prstGeom prst="rect">
            <a:avLst/>
          </a:prstGeom>
          <a:noFill/>
          <a:ln>
            <a:noFill/>
          </a:ln>
        </p:spPr>
      </p:pic>
      <p:pic>
        <p:nvPicPr>
          <p:cNvPr id="586" name="Google Shape;586;p55"/>
          <p:cNvPicPr preferRelativeResize="0"/>
          <p:nvPr/>
        </p:nvPicPr>
        <p:blipFill>
          <a:blip r:embed="rId3">
            <a:alphaModFix/>
          </a:blip>
          <a:stretch>
            <a:fillRect/>
          </a:stretch>
        </p:blipFill>
        <p:spPr>
          <a:xfrm rot="7199978">
            <a:off x="364932" y="3062066"/>
            <a:ext cx="1751410" cy="1842324"/>
          </a:xfrm>
          <a:prstGeom prst="rect">
            <a:avLst/>
          </a:prstGeom>
          <a:noFill/>
          <a:ln>
            <a:noFill/>
          </a:ln>
        </p:spPr>
      </p:pic>
      <p:pic>
        <p:nvPicPr>
          <p:cNvPr id="587" name="Google Shape;587;p55"/>
          <p:cNvPicPr preferRelativeResize="0"/>
          <p:nvPr/>
        </p:nvPicPr>
        <p:blipFill>
          <a:blip r:embed="rId3">
            <a:alphaModFix/>
          </a:blip>
          <a:stretch>
            <a:fillRect/>
          </a:stretch>
        </p:blipFill>
        <p:spPr>
          <a:xfrm rot="4499973">
            <a:off x="5104294" y="4441956"/>
            <a:ext cx="1000722" cy="1052668"/>
          </a:xfrm>
          <a:prstGeom prst="rect">
            <a:avLst/>
          </a:prstGeom>
          <a:noFill/>
          <a:ln>
            <a:noFill/>
          </a:ln>
        </p:spPr>
      </p:pic>
      <p:pic>
        <p:nvPicPr>
          <p:cNvPr id="588" name="Google Shape;588;p55"/>
          <p:cNvPicPr preferRelativeResize="0"/>
          <p:nvPr/>
        </p:nvPicPr>
        <p:blipFill>
          <a:blip r:embed="rId3">
            <a:alphaModFix/>
          </a:blip>
          <a:stretch>
            <a:fillRect/>
          </a:stretch>
        </p:blipFill>
        <p:spPr>
          <a:xfrm rot="4499973">
            <a:off x="8431344" y="13168"/>
            <a:ext cx="1000722" cy="1052668"/>
          </a:xfrm>
          <a:prstGeom prst="rect">
            <a:avLst/>
          </a:prstGeom>
          <a:noFill/>
          <a:ln>
            <a:noFill/>
          </a:ln>
        </p:spPr>
      </p:pic>
      <p:pic>
        <p:nvPicPr>
          <p:cNvPr id="3" name="Picture 2">
            <a:extLst>
              <a:ext uri="{FF2B5EF4-FFF2-40B4-BE49-F238E27FC236}">
                <a16:creationId xmlns:a16="http://schemas.microsoft.com/office/drawing/2014/main" id="{D6125F15-0A87-FA22-0279-504DFE8D41B7}"/>
              </a:ext>
            </a:extLst>
          </p:cNvPr>
          <p:cNvPicPr>
            <a:picLocks noChangeAspect="1"/>
          </p:cNvPicPr>
          <p:nvPr/>
        </p:nvPicPr>
        <p:blipFill>
          <a:blip r:embed="rId4"/>
          <a:stretch>
            <a:fillRect/>
          </a:stretch>
        </p:blipFill>
        <p:spPr>
          <a:xfrm>
            <a:off x="2438281" y="1034936"/>
            <a:ext cx="6010800" cy="345687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64"/>
          <p:cNvSpPr txBox="1">
            <a:spLocks noGrp="1"/>
          </p:cNvSpPr>
          <p:nvPr>
            <p:ph type="title"/>
          </p:nvPr>
        </p:nvSpPr>
        <p:spPr>
          <a:xfrm>
            <a:off x="1449659" y="542175"/>
            <a:ext cx="6537634" cy="572700"/>
          </a:xfrm>
          <a:prstGeom prst="rect">
            <a:avLst/>
          </a:prstGeom>
        </p:spPr>
        <p:txBody>
          <a:bodyPr spcFirstLastPara="1" wrap="square" lIns="91425" tIns="91425" rIns="91425" bIns="91425" anchor="t" anchorCtr="0">
            <a:noAutofit/>
          </a:bodyPr>
          <a:lstStyle/>
          <a:p>
            <a:r>
              <a:rPr lang="en-US" sz="3200" b="0" dirty="0">
                <a:effectLst/>
                <a:latin typeface="Times New Roman" panose="02020603050405020304" pitchFamily="18" charset="0"/>
                <a:cs typeface="Times New Roman" panose="02020603050405020304" pitchFamily="18" charset="0"/>
              </a:rPr>
              <a:t>Q6 .Find top 5 countries having highest recovered case</a:t>
            </a:r>
            <a:br>
              <a:rPr lang="en-US" sz="3200" b="0" dirty="0">
                <a:effectLst/>
                <a:latin typeface="Times New Roman" panose="02020603050405020304" pitchFamily="18" charset="0"/>
                <a:cs typeface="Times New Roman" panose="02020603050405020304" pitchFamily="18" charset="0"/>
              </a:rPr>
            </a:br>
            <a:br>
              <a:rPr lang="en-US" sz="3200" b="0" dirty="0">
                <a:effectLst/>
                <a:latin typeface="Times New Roman" panose="02020603050405020304" pitchFamily="18" charset="0"/>
                <a:cs typeface="Times New Roman" panose="02020603050405020304" pitchFamily="18" charset="0"/>
              </a:rPr>
            </a:br>
            <a:br>
              <a:rPr lang="en-US" sz="3200" b="0" dirty="0">
                <a:effectLst/>
                <a:latin typeface="Times New Roman" panose="02020603050405020304" pitchFamily="18" charset="0"/>
                <a:cs typeface="Times New Roman" panose="02020603050405020304" pitchFamily="18" charset="0"/>
              </a:rPr>
            </a:br>
            <a:br>
              <a:rPr lang="en-US" sz="3200" b="0" dirty="0">
                <a:effectLst/>
                <a:highlight>
                  <a:srgbClr val="1F1F1F"/>
                </a:highlight>
                <a:latin typeface="Times New Roman" panose="02020603050405020304" pitchFamily="18" charset="0"/>
                <a:cs typeface="Times New Roman" panose="02020603050405020304" pitchFamily="18" charset="0"/>
              </a:rPr>
            </a:br>
            <a:endParaRPr sz="3200" dirty="0">
              <a:latin typeface="Times New Roman" panose="02020603050405020304" pitchFamily="18" charset="0"/>
              <a:cs typeface="Times New Roman" panose="02020603050405020304" pitchFamily="18" charset="0"/>
            </a:endParaRPr>
          </a:p>
        </p:txBody>
      </p:sp>
      <p:sp>
        <p:nvSpPr>
          <p:cNvPr id="859" name="Google Shape;859;p64"/>
          <p:cNvSpPr txBox="1">
            <a:spLocks noGrp="1"/>
          </p:cNvSpPr>
          <p:nvPr>
            <p:ph type="body" idx="1"/>
          </p:nvPr>
        </p:nvSpPr>
        <p:spPr>
          <a:xfrm>
            <a:off x="1449659" y="1539524"/>
            <a:ext cx="6537634" cy="2863549"/>
          </a:xfrm>
          <a:prstGeom prst="rect">
            <a:avLst/>
          </a:prstGeom>
        </p:spPr>
        <p:txBody>
          <a:bodyPr spcFirstLastPara="1" wrap="square" lIns="91425" tIns="91425" rIns="91425" bIns="91425" anchor="t" anchorCtr="0">
            <a:noAutofit/>
          </a:bodyPr>
          <a:lstStyle/>
          <a:p>
            <a:pPr marL="139700" indent="0">
              <a:buNone/>
            </a:pPr>
            <a:br>
              <a:rPr lang="en-US" b="0" dirty="0">
                <a:effectLst/>
                <a:latin typeface="Consolas" panose="020B0609020204030204" pitchFamily="49" charset="0"/>
              </a:rPr>
            </a:br>
            <a:br>
              <a:rPr lang="en-US" b="0" dirty="0">
                <a:effectLst/>
                <a:latin typeface="Consolas" panose="020B0609020204030204" pitchFamily="49" charset="0"/>
              </a:rPr>
            </a:br>
            <a:br>
              <a:rPr lang="en-US" b="0" dirty="0">
                <a:effectLst/>
                <a:latin typeface="Consolas" panose="020B0609020204030204" pitchFamily="49" charset="0"/>
              </a:rPr>
            </a:br>
            <a:r>
              <a:rPr lang="en-US" b="0" dirty="0">
                <a:effectLst/>
                <a:latin typeface="Consolas" panose="020B0609020204030204" pitchFamily="49" charset="0"/>
              </a:rPr>
              <a:t>SELECT [Country/Region], Recovered</a:t>
            </a:r>
          </a:p>
          <a:p>
            <a:pPr marL="139700" indent="0">
              <a:buNone/>
            </a:pPr>
            <a:r>
              <a:rPr lang="en-US" b="0" dirty="0">
                <a:effectLst/>
                <a:latin typeface="Consolas" panose="020B0609020204030204" pitchFamily="49" charset="0"/>
              </a:rPr>
              <a:t>FROM (</a:t>
            </a:r>
          </a:p>
          <a:p>
            <a:pPr marL="139700" indent="0">
              <a:buNone/>
            </a:pPr>
            <a:r>
              <a:rPr lang="en-US" b="0" dirty="0">
                <a:effectLst/>
                <a:latin typeface="Consolas" panose="020B0609020204030204" pitchFamily="49" charset="0"/>
              </a:rPr>
              <a:t>    SELECT </a:t>
            </a:r>
          </a:p>
          <a:p>
            <a:pPr marL="139700" indent="0">
              <a:buNone/>
            </a:pPr>
            <a:r>
              <a:rPr lang="en-US" b="0" dirty="0">
                <a:effectLst/>
                <a:latin typeface="Consolas" panose="020B0609020204030204" pitchFamily="49" charset="0"/>
              </a:rPr>
              <a:t>        Recovered, </a:t>
            </a:r>
          </a:p>
          <a:p>
            <a:pPr marL="139700" indent="0">
              <a:buNone/>
            </a:pPr>
            <a:r>
              <a:rPr lang="en-US" b="0" dirty="0">
                <a:effectLst/>
                <a:latin typeface="Consolas" panose="020B0609020204030204" pitchFamily="49" charset="0"/>
              </a:rPr>
              <a:t>        [Country/Region],</a:t>
            </a:r>
          </a:p>
          <a:p>
            <a:pPr marL="139700" indent="0">
              <a:buNone/>
            </a:pPr>
            <a:r>
              <a:rPr lang="en-US" b="0" dirty="0">
                <a:effectLst/>
                <a:latin typeface="Consolas" panose="020B0609020204030204" pitchFamily="49" charset="0"/>
              </a:rPr>
              <a:t>        ROW_NUMBER() OVER (ORDER BY recovered DESC) AS rank</a:t>
            </a:r>
          </a:p>
          <a:p>
            <a:pPr marL="139700" indent="0">
              <a:buNone/>
            </a:pPr>
            <a:r>
              <a:rPr lang="en-US" b="0" dirty="0">
                <a:effectLst/>
                <a:latin typeface="Consolas" panose="020B0609020204030204" pitchFamily="49" charset="0"/>
              </a:rPr>
              <a:t>    FROM ['Corona Virus Dataset$']</a:t>
            </a:r>
          </a:p>
          <a:p>
            <a:pPr marL="139700" indent="0">
              <a:buNone/>
            </a:pPr>
            <a:r>
              <a:rPr lang="en-US" b="0" dirty="0">
                <a:effectLst/>
                <a:latin typeface="Consolas" panose="020B0609020204030204" pitchFamily="49" charset="0"/>
              </a:rPr>
              <a:t>) AS </a:t>
            </a:r>
            <a:r>
              <a:rPr lang="en-US" b="0" dirty="0" err="1">
                <a:effectLst/>
                <a:latin typeface="Consolas" panose="020B0609020204030204" pitchFamily="49" charset="0"/>
              </a:rPr>
              <a:t>ranked_countries</a:t>
            </a:r>
            <a:endParaRPr lang="en-US" b="0" dirty="0">
              <a:effectLst/>
              <a:latin typeface="Consolas" panose="020B0609020204030204" pitchFamily="49" charset="0"/>
            </a:endParaRPr>
          </a:p>
          <a:p>
            <a:pPr marL="139700" indent="0">
              <a:buNone/>
            </a:pPr>
            <a:r>
              <a:rPr lang="en-US" b="0" dirty="0">
                <a:effectLst/>
                <a:latin typeface="Consolas" panose="020B0609020204030204" pitchFamily="49" charset="0"/>
              </a:rPr>
              <a:t>WHERE rank &lt;= 5;</a:t>
            </a:r>
          </a:p>
          <a:p>
            <a:pPr marL="457200" lvl="0" indent="-317500" algn="l" rtl="0">
              <a:spcBef>
                <a:spcPts val="0"/>
              </a:spcBef>
              <a:spcAft>
                <a:spcPts val="0"/>
              </a:spcAft>
              <a:buSzPts val="1400"/>
              <a:buChar char="●"/>
            </a:pPr>
            <a:endParaRPr dirty="0"/>
          </a:p>
        </p:txBody>
      </p:sp>
      <p:pic>
        <p:nvPicPr>
          <p:cNvPr id="860" name="Google Shape;860;p64"/>
          <p:cNvPicPr preferRelativeResize="0"/>
          <p:nvPr/>
        </p:nvPicPr>
        <p:blipFill>
          <a:blip r:embed="rId3">
            <a:alphaModFix/>
          </a:blip>
          <a:stretch>
            <a:fillRect/>
          </a:stretch>
        </p:blipFill>
        <p:spPr>
          <a:xfrm rot="2699998" flipH="1">
            <a:off x="277476" y="3738008"/>
            <a:ext cx="1235369" cy="747430"/>
          </a:xfrm>
          <a:prstGeom prst="rect">
            <a:avLst/>
          </a:prstGeom>
          <a:noFill/>
          <a:ln>
            <a:noFill/>
          </a:ln>
        </p:spPr>
      </p:pic>
      <p:pic>
        <p:nvPicPr>
          <p:cNvPr id="861" name="Google Shape;861;p64"/>
          <p:cNvPicPr preferRelativeResize="0"/>
          <p:nvPr/>
        </p:nvPicPr>
        <p:blipFill>
          <a:blip r:embed="rId3">
            <a:alphaModFix/>
          </a:blip>
          <a:stretch>
            <a:fillRect/>
          </a:stretch>
        </p:blipFill>
        <p:spPr>
          <a:xfrm rot="7200002" flipH="1">
            <a:off x="-684854" y="830866"/>
            <a:ext cx="2254020" cy="1363733"/>
          </a:xfrm>
          <a:prstGeom prst="rect">
            <a:avLst/>
          </a:prstGeom>
          <a:noFill/>
          <a:ln>
            <a:noFill/>
          </a:ln>
        </p:spPr>
      </p:pic>
      <p:pic>
        <p:nvPicPr>
          <p:cNvPr id="862" name="Google Shape;862;p64"/>
          <p:cNvPicPr preferRelativeResize="0"/>
          <p:nvPr/>
        </p:nvPicPr>
        <p:blipFill>
          <a:blip r:embed="rId3">
            <a:alphaModFix/>
          </a:blip>
          <a:stretch>
            <a:fillRect/>
          </a:stretch>
        </p:blipFill>
        <p:spPr>
          <a:xfrm rot="-1799988" flipH="1">
            <a:off x="7722446" y="231208"/>
            <a:ext cx="1962458" cy="1187336"/>
          </a:xfrm>
          <a:prstGeom prst="rect">
            <a:avLst/>
          </a:prstGeom>
          <a:noFill/>
          <a:ln>
            <a:noFill/>
          </a:ln>
        </p:spPr>
      </p:pic>
      <p:pic>
        <p:nvPicPr>
          <p:cNvPr id="863" name="Google Shape;863;p64"/>
          <p:cNvPicPr preferRelativeResize="0"/>
          <p:nvPr/>
        </p:nvPicPr>
        <p:blipFill>
          <a:blip r:embed="rId3">
            <a:alphaModFix/>
          </a:blip>
          <a:stretch>
            <a:fillRect/>
          </a:stretch>
        </p:blipFill>
        <p:spPr>
          <a:xfrm rot="7199995" flipH="1">
            <a:off x="6792575" y="4542232"/>
            <a:ext cx="1235369" cy="747430"/>
          </a:xfrm>
          <a:prstGeom prst="rect">
            <a:avLst/>
          </a:prstGeom>
          <a:noFill/>
          <a:ln>
            <a:noFill/>
          </a:ln>
        </p:spPr>
      </p:pic>
      <p:pic>
        <p:nvPicPr>
          <p:cNvPr id="864" name="Google Shape;864;p64"/>
          <p:cNvPicPr preferRelativeResize="0"/>
          <p:nvPr/>
        </p:nvPicPr>
        <p:blipFill>
          <a:blip r:embed="rId3">
            <a:alphaModFix/>
          </a:blip>
          <a:stretch>
            <a:fillRect/>
          </a:stretch>
        </p:blipFill>
        <p:spPr>
          <a:xfrm rot="1799985" flipH="1">
            <a:off x="8119495" y="3125388"/>
            <a:ext cx="1568687" cy="9490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6" name="Google Shape;576;p55"/>
          <p:cNvSpPr txBox="1">
            <a:spLocks noGrp="1"/>
          </p:cNvSpPr>
          <p:nvPr>
            <p:ph type="title"/>
          </p:nvPr>
        </p:nvSpPr>
        <p:spPr>
          <a:xfrm>
            <a:off x="2282999" y="91594"/>
            <a:ext cx="601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OUTPUT:</a:t>
            </a:r>
            <a:endParaRPr dirty="0"/>
          </a:p>
        </p:txBody>
      </p:sp>
      <p:pic>
        <p:nvPicPr>
          <p:cNvPr id="584" name="Google Shape;584;p55"/>
          <p:cNvPicPr preferRelativeResize="0"/>
          <p:nvPr/>
        </p:nvPicPr>
        <p:blipFill>
          <a:blip r:embed="rId3">
            <a:alphaModFix/>
          </a:blip>
          <a:stretch>
            <a:fillRect/>
          </a:stretch>
        </p:blipFill>
        <p:spPr>
          <a:xfrm rot="1800006">
            <a:off x="369138" y="-187409"/>
            <a:ext cx="2224426" cy="2339894"/>
          </a:xfrm>
          <a:prstGeom prst="rect">
            <a:avLst/>
          </a:prstGeom>
          <a:noFill/>
          <a:ln>
            <a:noFill/>
          </a:ln>
        </p:spPr>
      </p:pic>
      <p:pic>
        <p:nvPicPr>
          <p:cNvPr id="585" name="Google Shape;585;p55"/>
          <p:cNvPicPr preferRelativeResize="0"/>
          <p:nvPr/>
        </p:nvPicPr>
        <p:blipFill>
          <a:blip r:embed="rId3">
            <a:alphaModFix/>
          </a:blip>
          <a:stretch>
            <a:fillRect/>
          </a:stretch>
        </p:blipFill>
        <p:spPr>
          <a:xfrm rot="4499976">
            <a:off x="-389469" y="1734011"/>
            <a:ext cx="1146319" cy="1205817"/>
          </a:xfrm>
          <a:prstGeom prst="rect">
            <a:avLst/>
          </a:prstGeom>
          <a:noFill/>
          <a:ln>
            <a:noFill/>
          </a:ln>
        </p:spPr>
      </p:pic>
      <p:pic>
        <p:nvPicPr>
          <p:cNvPr id="586" name="Google Shape;586;p55"/>
          <p:cNvPicPr preferRelativeResize="0"/>
          <p:nvPr/>
        </p:nvPicPr>
        <p:blipFill>
          <a:blip r:embed="rId3">
            <a:alphaModFix/>
          </a:blip>
          <a:stretch>
            <a:fillRect/>
          </a:stretch>
        </p:blipFill>
        <p:spPr>
          <a:xfrm rot="7199978">
            <a:off x="364932" y="3062066"/>
            <a:ext cx="1751410" cy="1842324"/>
          </a:xfrm>
          <a:prstGeom prst="rect">
            <a:avLst/>
          </a:prstGeom>
          <a:noFill/>
          <a:ln>
            <a:noFill/>
          </a:ln>
        </p:spPr>
      </p:pic>
      <p:pic>
        <p:nvPicPr>
          <p:cNvPr id="587" name="Google Shape;587;p55"/>
          <p:cNvPicPr preferRelativeResize="0"/>
          <p:nvPr/>
        </p:nvPicPr>
        <p:blipFill>
          <a:blip r:embed="rId3">
            <a:alphaModFix/>
          </a:blip>
          <a:stretch>
            <a:fillRect/>
          </a:stretch>
        </p:blipFill>
        <p:spPr>
          <a:xfrm rot="4499973">
            <a:off x="5104294" y="4441956"/>
            <a:ext cx="1000722" cy="1052668"/>
          </a:xfrm>
          <a:prstGeom prst="rect">
            <a:avLst/>
          </a:prstGeom>
          <a:noFill/>
          <a:ln>
            <a:noFill/>
          </a:ln>
        </p:spPr>
      </p:pic>
      <p:pic>
        <p:nvPicPr>
          <p:cNvPr id="588" name="Google Shape;588;p55"/>
          <p:cNvPicPr preferRelativeResize="0"/>
          <p:nvPr/>
        </p:nvPicPr>
        <p:blipFill>
          <a:blip r:embed="rId3">
            <a:alphaModFix/>
          </a:blip>
          <a:stretch>
            <a:fillRect/>
          </a:stretch>
        </p:blipFill>
        <p:spPr>
          <a:xfrm rot="4499973">
            <a:off x="8431344" y="13168"/>
            <a:ext cx="1000722" cy="1052668"/>
          </a:xfrm>
          <a:prstGeom prst="rect">
            <a:avLst/>
          </a:prstGeom>
          <a:noFill/>
          <a:ln>
            <a:noFill/>
          </a:ln>
        </p:spPr>
      </p:pic>
      <p:pic>
        <p:nvPicPr>
          <p:cNvPr id="4" name="Picture 3">
            <a:extLst>
              <a:ext uri="{FF2B5EF4-FFF2-40B4-BE49-F238E27FC236}">
                <a16:creationId xmlns:a16="http://schemas.microsoft.com/office/drawing/2014/main" id="{F84FC5CA-A47E-033C-A916-4364A4193E3E}"/>
              </a:ext>
            </a:extLst>
          </p:cNvPr>
          <p:cNvPicPr>
            <a:picLocks noChangeAspect="1"/>
          </p:cNvPicPr>
          <p:nvPr/>
        </p:nvPicPr>
        <p:blipFill>
          <a:blip r:embed="rId4"/>
          <a:stretch>
            <a:fillRect/>
          </a:stretch>
        </p:blipFill>
        <p:spPr>
          <a:xfrm>
            <a:off x="2717210" y="743423"/>
            <a:ext cx="5774889" cy="3829270"/>
          </a:xfrm>
          <a:prstGeom prst="rect">
            <a:avLst/>
          </a:prstGeom>
        </p:spPr>
      </p:pic>
    </p:spTree>
    <p:extLst>
      <p:ext uri="{BB962C8B-B14F-4D97-AF65-F5344CB8AC3E}">
        <p14:creationId xmlns:p14="http://schemas.microsoft.com/office/powerpoint/2010/main" val="3525834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903;p66">
            <a:extLst>
              <a:ext uri="{FF2B5EF4-FFF2-40B4-BE49-F238E27FC236}">
                <a16:creationId xmlns:a16="http://schemas.microsoft.com/office/drawing/2014/main" id="{0994B90F-39B1-0E61-E402-C4A8452EB379}"/>
              </a:ext>
            </a:extLst>
          </p:cNvPr>
          <p:cNvPicPr preferRelativeResize="0"/>
          <p:nvPr/>
        </p:nvPicPr>
        <p:blipFill>
          <a:blip r:embed="rId2">
            <a:alphaModFix/>
          </a:blip>
          <a:stretch>
            <a:fillRect/>
          </a:stretch>
        </p:blipFill>
        <p:spPr>
          <a:xfrm rot="-2700000">
            <a:off x="359294" y="-318393"/>
            <a:ext cx="1688861" cy="1715787"/>
          </a:xfrm>
          <a:prstGeom prst="rect">
            <a:avLst/>
          </a:prstGeom>
          <a:noFill/>
          <a:ln>
            <a:noFill/>
          </a:ln>
        </p:spPr>
      </p:pic>
      <p:pic>
        <p:nvPicPr>
          <p:cNvPr id="5" name="Google Shape;902;p66">
            <a:extLst>
              <a:ext uri="{FF2B5EF4-FFF2-40B4-BE49-F238E27FC236}">
                <a16:creationId xmlns:a16="http://schemas.microsoft.com/office/drawing/2014/main" id="{5F835F45-5DC9-531F-0B21-C1909553EAED}"/>
              </a:ext>
            </a:extLst>
          </p:cNvPr>
          <p:cNvPicPr preferRelativeResize="0"/>
          <p:nvPr/>
        </p:nvPicPr>
        <p:blipFill>
          <a:blip r:embed="rId2">
            <a:alphaModFix/>
          </a:blip>
          <a:stretch>
            <a:fillRect/>
          </a:stretch>
        </p:blipFill>
        <p:spPr>
          <a:xfrm>
            <a:off x="1434688" y="1708082"/>
            <a:ext cx="1075550" cy="1092735"/>
          </a:xfrm>
          <a:prstGeom prst="rect">
            <a:avLst/>
          </a:prstGeom>
          <a:noFill/>
          <a:ln>
            <a:noFill/>
          </a:ln>
        </p:spPr>
      </p:pic>
      <p:pic>
        <p:nvPicPr>
          <p:cNvPr id="6" name="Google Shape;904;p66">
            <a:extLst>
              <a:ext uri="{FF2B5EF4-FFF2-40B4-BE49-F238E27FC236}">
                <a16:creationId xmlns:a16="http://schemas.microsoft.com/office/drawing/2014/main" id="{2299084F-B195-59E8-94CD-B024CC2F9A42}"/>
              </a:ext>
            </a:extLst>
          </p:cNvPr>
          <p:cNvPicPr preferRelativeResize="0"/>
          <p:nvPr/>
        </p:nvPicPr>
        <p:blipFill>
          <a:blip r:embed="rId2">
            <a:alphaModFix/>
          </a:blip>
          <a:stretch>
            <a:fillRect/>
          </a:stretch>
        </p:blipFill>
        <p:spPr>
          <a:xfrm rot="-5400000">
            <a:off x="4900" y="2644125"/>
            <a:ext cx="1171050" cy="1189701"/>
          </a:xfrm>
          <a:prstGeom prst="rect">
            <a:avLst/>
          </a:prstGeom>
          <a:noFill/>
          <a:ln>
            <a:noFill/>
          </a:ln>
        </p:spPr>
      </p:pic>
      <p:pic>
        <p:nvPicPr>
          <p:cNvPr id="7" name="Google Shape;901;p66">
            <a:extLst>
              <a:ext uri="{FF2B5EF4-FFF2-40B4-BE49-F238E27FC236}">
                <a16:creationId xmlns:a16="http://schemas.microsoft.com/office/drawing/2014/main" id="{F3C472D1-B799-7BFC-1184-C9679D03070B}"/>
              </a:ext>
            </a:extLst>
          </p:cNvPr>
          <p:cNvPicPr preferRelativeResize="0"/>
          <p:nvPr/>
        </p:nvPicPr>
        <p:blipFill>
          <a:blip r:embed="rId2">
            <a:alphaModFix/>
          </a:blip>
          <a:stretch>
            <a:fillRect/>
          </a:stretch>
        </p:blipFill>
        <p:spPr>
          <a:xfrm rot="-2699979">
            <a:off x="885331" y="4117371"/>
            <a:ext cx="1430239" cy="1453043"/>
          </a:xfrm>
          <a:prstGeom prst="rect">
            <a:avLst/>
          </a:prstGeom>
          <a:noFill/>
          <a:ln>
            <a:noFill/>
          </a:ln>
        </p:spPr>
      </p:pic>
      <p:pic>
        <p:nvPicPr>
          <p:cNvPr id="8" name="Google Shape;908;p66">
            <a:extLst>
              <a:ext uri="{FF2B5EF4-FFF2-40B4-BE49-F238E27FC236}">
                <a16:creationId xmlns:a16="http://schemas.microsoft.com/office/drawing/2014/main" id="{BF9B6AE5-4FA3-12F3-2E2F-484C2BB1DBF0}"/>
              </a:ext>
            </a:extLst>
          </p:cNvPr>
          <p:cNvPicPr preferRelativeResize="0"/>
          <p:nvPr/>
        </p:nvPicPr>
        <p:blipFill>
          <a:blip r:embed="rId3">
            <a:alphaModFix/>
          </a:blip>
          <a:stretch>
            <a:fillRect/>
          </a:stretch>
        </p:blipFill>
        <p:spPr>
          <a:xfrm rot="-1799987">
            <a:off x="6779713" y="-264857"/>
            <a:ext cx="848074" cy="838187"/>
          </a:xfrm>
          <a:prstGeom prst="rect">
            <a:avLst/>
          </a:prstGeom>
          <a:noFill/>
          <a:ln>
            <a:noFill/>
          </a:ln>
        </p:spPr>
      </p:pic>
      <p:pic>
        <p:nvPicPr>
          <p:cNvPr id="9" name="Google Shape;907;p66">
            <a:extLst>
              <a:ext uri="{FF2B5EF4-FFF2-40B4-BE49-F238E27FC236}">
                <a16:creationId xmlns:a16="http://schemas.microsoft.com/office/drawing/2014/main" id="{8AB4B0AD-0DFD-C6F2-6145-970901117CC3}"/>
              </a:ext>
            </a:extLst>
          </p:cNvPr>
          <p:cNvPicPr preferRelativeResize="0"/>
          <p:nvPr/>
        </p:nvPicPr>
        <p:blipFill>
          <a:blip r:embed="rId3">
            <a:alphaModFix/>
          </a:blip>
          <a:stretch>
            <a:fillRect/>
          </a:stretch>
        </p:blipFill>
        <p:spPr>
          <a:xfrm rot="-3599997">
            <a:off x="8014418" y="348646"/>
            <a:ext cx="1787167" cy="1766339"/>
          </a:xfrm>
          <a:prstGeom prst="rect">
            <a:avLst/>
          </a:prstGeom>
          <a:noFill/>
          <a:ln>
            <a:noFill/>
          </a:ln>
        </p:spPr>
      </p:pic>
      <p:pic>
        <p:nvPicPr>
          <p:cNvPr id="10" name="Google Shape;905;p66">
            <a:extLst>
              <a:ext uri="{FF2B5EF4-FFF2-40B4-BE49-F238E27FC236}">
                <a16:creationId xmlns:a16="http://schemas.microsoft.com/office/drawing/2014/main" id="{BE14A6A8-D5EF-6A77-7298-2A8AEA59C949}"/>
              </a:ext>
            </a:extLst>
          </p:cNvPr>
          <p:cNvPicPr preferRelativeResize="0"/>
          <p:nvPr/>
        </p:nvPicPr>
        <p:blipFill>
          <a:blip r:embed="rId3">
            <a:alphaModFix/>
          </a:blip>
          <a:stretch>
            <a:fillRect/>
          </a:stretch>
        </p:blipFill>
        <p:spPr>
          <a:xfrm rot="-1799998">
            <a:off x="7063898" y="2402084"/>
            <a:ext cx="1021151" cy="1009251"/>
          </a:xfrm>
          <a:prstGeom prst="rect">
            <a:avLst/>
          </a:prstGeom>
          <a:noFill/>
          <a:ln>
            <a:noFill/>
          </a:ln>
        </p:spPr>
      </p:pic>
      <p:pic>
        <p:nvPicPr>
          <p:cNvPr id="11" name="Google Shape;906;p66">
            <a:extLst>
              <a:ext uri="{FF2B5EF4-FFF2-40B4-BE49-F238E27FC236}">
                <a16:creationId xmlns:a16="http://schemas.microsoft.com/office/drawing/2014/main" id="{9C284E4E-E70F-3A84-B0EE-6974EE4E3BEB}"/>
              </a:ext>
            </a:extLst>
          </p:cNvPr>
          <p:cNvPicPr preferRelativeResize="0"/>
          <p:nvPr/>
        </p:nvPicPr>
        <p:blipFill>
          <a:blip r:embed="rId3">
            <a:alphaModFix/>
          </a:blip>
          <a:stretch>
            <a:fillRect/>
          </a:stretch>
        </p:blipFill>
        <p:spPr>
          <a:xfrm rot="3">
            <a:off x="7559599" y="4037485"/>
            <a:ext cx="1631825" cy="1612809"/>
          </a:xfrm>
          <a:prstGeom prst="rect">
            <a:avLst/>
          </a:prstGeom>
          <a:noFill/>
          <a:ln>
            <a:noFill/>
          </a:ln>
        </p:spPr>
      </p:pic>
      <p:sp>
        <p:nvSpPr>
          <p:cNvPr id="12" name="TextBox 11">
            <a:extLst>
              <a:ext uri="{FF2B5EF4-FFF2-40B4-BE49-F238E27FC236}">
                <a16:creationId xmlns:a16="http://schemas.microsoft.com/office/drawing/2014/main" id="{2868E638-EE29-7F02-1584-B85A22D89871}"/>
              </a:ext>
            </a:extLst>
          </p:cNvPr>
          <p:cNvSpPr txBox="1"/>
          <p:nvPr/>
        </p:nvSpPr>
        <p:spPr>
          <a:xfrm>
            <a:off x="2304585" y="1261199"/>
            <a:ext cx="4401015" cy="1323439"/>
          </a:xfrm>
          <a:prstGeom prst="rect">
            <a:avLst/>
          </a:prstGeom>
          <a:noFill/>
        </p:spPr>
        <p:txBody>
          <a:bodyPr wrap="square" rtlCol="0">
            <a:spAutoFit/>
          </a:bodyPr>
          <a:lstStyle/>
          <a:p>
            <a:r>
              <a:rPr lang="en" sz="8000" dirty="0">
                <a:solidFill>
                  <a:schemeClr val="accent6"/>
                </a:solidFill>
                <a:latin typeface="Anton" pitchFamily="2" charset="0"/>
              </a:rPr>
              <a:t>  THANKS!</a:t>
            </a:r>
            <a:endParaRPr lang="en-IN" sz="8000" dirty="0">
              <a:solidFill>
                <a:schemeClr val="accent6"/>
              </a:solidFill>
              <a:latin typeface="Anton" pitchFamily="2" charset="0"/>
            </a:endParaRPr>
          </a:p>
        </p:txBody>
      </p:sp>
      <p:cxnSp>
        <p:nvCxnSpPr>
          <p:cNvPr id="13" name="Google Shape;909;p66">
            <a:extLst>
              <a:ext uri="{FF2B5EF4-FFF2-40B4-BE49-F238E27FC236}">
                <a16:creationId xmlns:a16="http://schemas.microsoft.com/office/drawing/2014/main" id="{BE2836DD-E29D-8A0F-B8D7-AB99CC0C15F5}"/>
              </a:ext>
            </a:extLst>
          </p:cNvPr>
          <p:cNvCxnSpPr>
            <a:cxnSpLocks/>
          </p:cNvCxnSpPr>
          <p:nvPr/>
        </p:nvCxnSpPr>
        <p:spPr>
          <a:xfrm>
            <a:off x="2943922" y="2422323"/>
            <a:ext cx="3034921" cy="0"/>
          </a:xfrm>
          <a:prstGeom prst="straightConnector1">
            <a:avLst/>
          </a:prstGeom>
          <a:noFill/>
          <a:ln w="9525" cap="flat" cmpd="sng">
            <a:solidFill>
              <a:schemeClr val="accent6"/>
            </a:solidFill>
            <a:prstDash val="solid"/>
            <a:round/>
            <a:headEnd type="none" w="med" len="med"/>
            <a:tailEnd type="none" w="med" len="med"/>
          </a:ln>
        </p:spPr>
      </p:cxnSp>
      <p:sp>
        <p:nvSpPr>
          <p:cNvPr id="15" name="TextBox 14">
            <a:extLst>
              <a:ext uri="{FF2B5EF4-FFF2-40B4-BE49-F238E27FC236}">
                <a16:creationId xmlns:a16="http://schemas.microsoft.com/office/drawing/2014/main" id="{C33BEBC4-AA32-9140-F0B8-87511D1B3356}"/>
              </a:ext>
            </a:extLst>
          </p:cNvPr>
          <p:cNvSpPr txBox="1"/>
          <p:nvPr/>
        </p:nvSpPr>
        <p:spPr>
          <a:xfrm>
            <a:off x="2074190" y="3240977"/>
            <a:ext cx="5129560" cy="897682"/>
          </a:xfrm>
          <a:prstGeom prst="rect">
            <a:avLst/>
          </a:prstGeom>
          <a:noFill/>
        </p:spPr>
        <p:txBody>
          <a:bodyPr wrap="square">
            <a:spAutoFit/>
          </a:bodyPr>
          <a:lstStyle/>
          <a:p>
            <a:pPr marL="0" lvl="0" indent="0" algn="ctr" rtl="0">
              <a:spcBef>
                <a:spcPts val="0"/>
              </a:spcBef>
              <a:spcAft>
                <a:spcPts val="0"/>
              </a:spcAft>
              <a:buClr>
                <a:schemeClr val="lt1"/>
              </a:buClr>
              <a:buSzPts val="1100"/>
              <a:buFont typeface="Arial"/>
              <a:buNone/>
            </a:pPr>
            <a:r>
              <a:rPr lang="en-US" sz="1600" b="1" dirty="0">
                <a:solidFill>
                  <a:schemeClr val="accent6"/>
                </a:solidFill>
              </a:rPr>
              <a:t>Do you have any questions?</a:t>
            </a:r>
          </a:p>
          <a:p>
            <a:pPr marL="0" lvl="0" indent="0" algn="ctr" rtl="0">
              <a:spcBef>
                <a:spcPts val="1000"/>
              </a:spcBef>
              <a:spcAft>
                <a:spcPts val="0"/>
              </a:spcAft>
              <a:buClr>
                <a:schemeClr val="lt1"/>
              </a:buClr>
              <a:buSzPts val="1100"/>
              <a:buFont typeface="Arial"/>
              <a:buNone/>
            </a:pPr>
            <a:r>
              <a:rPr lang="en-US" dirty="0">
                <a:solidFill>
                  <a:schemeClr val="accent6"/>
                </a:solidFill>
              </a:rPr>
              <a:t>Chandaranashubham8128@gmail.com</a:t>
            </a:r>
          </a:p>
          <a:p>
            <a:pPr marL="0" lvl="0" indent="0" algn="ctr" rtl="0">
              <a:spcBef>
                <a:spcPts val="0"/>
              </a:spcBef>
              <a:spcAft>
                <a:spcPts val="0"/>
              </a:spcAft>
              <a:buClr>
                <a:schemeClr val="lt1"/>
              </a:buClr>
              <a:buSzPts val="1100"/>
              <a:buFont typeface="Arial"/>
              <a:buNone/>
            </a:pPr>
            <a:r>
              <a:rPr lang="en-US" dirty="0">
                <a:solidFill>
                  <a:schemeClr val="accent6"/>
                </a:solidFill>
              </a:rPr>
              <a:t>+91  8128955302</a:t>
            </a:r>
          </a:p>
        </p:txBody>
      </p:sp>
    </p:spTree>
    <p:extLst>
      <p:ext uri="{BB962C8B-B14F-4D97-AF65-F5344CB8AC3E}">
        <p14:creationId xmlns:p14="http://schemas.microsoft.com/office/powerpoint/2010/main" val="1838301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1158762" y="532244"/>
            <a:ext cx="6976800" cy="1018997"/>
          </a:xfrm>
          <a:prstGeom prst="rect">
            <a:avLst/>
          </a:prstGeom>
        </p:spPr>
        <p:txBody>
          <a:bodyPr spcFirstLastPara="1" wrap="square" lIns="91425" tIns="91425" rIns="91425" bIns="91425" anchor="t" anchorCtr="0">
            <a:noAutofit/>
          </a:bodyPr>
          <a:lstStyle/>
          <a:p>
            <a:r>
              <a:rPr lang="en-US" sz="2400" b="0" dirty="0">
                <a:effectLst/>
                <a:latin typeface="Consolas" panose="020B0609020204030204" pitchFamily="49" charset="0"/>
              </a:rPr>
              <a:t>Q1. </a:t>
            </a:r>
            <a:r>
              <a:rPr lang="en-US" sz="2400" b="0" dirty="0">
                <a:effectLst/>
                <a:latin typeface="Times New Roman" panose="02020603050405020304" pitchFamily="18" charset="0"/>
                <a:cs typeface="Times New Roman" panose="02020603050405020304" pitchFamily="18" charset="0"/>
              </a:rPr>
              <a:t>If NULL values are present, update them with zeros for all columns. </a:t>
            </a:r>
            <a:br>
              <a:rPr lang="en-US" sz="2400" b="0" dirty="0">
                <a:effectLst/>
                <a:latin typeface="Times New Roman" panose="02020603050405020304" pitchFamily="18" charset="0"/>
                <a:cs typeface="Times New Roman" panose="02020603050405020304" pitchFamily="18" charset="0"/>
              </a:rPr>
            </a:br>
            <a:br>
              <a:rPr lang="en-US" sz="2400" b="0" dirty="0">
                <a:effectLst/>
                <a:latin typeface="Times New Roman" panose="02020603050405020304" pitchFamily="18" charset="0"/>
                <a:cs typeface="Times New Roman" panose="02020603050405020304" pitchFamily="18" charset="0"/>
              </a:rPr>
            </a:br>
            <a:br>
              <a:rPr lang="en-US" sz="2000" b="0" dirty="0">
                <a:solidFill>
                  <a:schemeClr val="tx1"/>
                </a:solidFill>
                <a:effectLst/>
                <a:highlight>
                  <a:srgbClr val="1F1F1F"/>
                </a:highlight>
                <a:latin typeface="Consolas" panose="020B0609020204030204" pitchFamily="49" charset="0"/>
              </a:rPr>
            </a:br>
            <a:endParaRPr sz="2000" dirty="0">
              <a:solidFill>
                <a:schemeClr val="tx1"/>
              </a:solidFill>
            </a:endParaRPr>
          </a:p>
        </p:txBody>
      </p:sp>
      <p:sp>
        <p:nvSpPr>
          <p:cNvPr id="255" name="Google Shape;255;p40"/>
          <p:cNvSpPr txBox="1"/>
          <p:nvPr/>
        </p:nvSpPr>
        <p:spPr>
          <a:xfrm>
            <a:off x="720025" y="4133675"/>
            <a:ext cx="38382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100" b="1" dirty="0">
              <a:solidFill>
                <a:schemeClr val="accent6"/>
              </a:solidFill>
              <a:latin typeface="Advent Pro"/>
              <a:ea typeface="Advent Pro"/>
              <a:cs typeface="Advent Pro"/>
              <a:sym typeface="Advent Pro"/>
            </a:endParaRPr>
          </a:p>
        </p:txBody>
      </p:sp>
      <p:sp>
        <p:nvSpPr>
          <p:cNvPr id="256" name="Google Shape;256;p40"/>
          <p:cNvSpPr txBox="1"/>
          <p:nvPr/>
        </p:nvSpPr>
        <p:spPr>
          <a:xfrm>
            <a:off x="4585675" y="4133675"/>
            <a:ext cx="38382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100" b="1" dirty="0">
              <a:solidFill>
                <a:schemeClr val="accent6"/>
              </a:solidFill>
              <a:latin typeface="Advent Pro"/>
              <a:ea typeface="Advent Pro"/>
              <a:cs typeface="Advent Pro"/>
              <a:sym typeface="Advent Pro"/>
            </a:endParaRPr>
          </a:p>
        </p:txBody>
      </p:sp>
      <p:pic>
        <p:nvPicPr>
          <p:cNvPr id="257" name="Google Shape;257;p40"/>
          <p:cNvPicPr preferRelativeResize="0"/>
          <p:nvPr/>
        </p:nvPicPr>
        <p:blipFill>
          <a:blip r:embed="rId3">
            <a:alphaModFix/>
          </a:blip>
          <a:stretch>
            <a:fillRect/>
          </a:stretch>
        </p:blipFill>
        <p:spPr>
          <a:xfrm>
            <a:off x="-387725" y="-562725"/>
            <a:ext cx="1769450" cy="1867750"/>
          </a:xfrm>
          <a:prstGeom prst="rect">
            <a:avLst/>
          </a:prstGeom>
          <a:noFill/>
          <a:ln>
            <a:noFill/>
          </a:ln>
        </p:spPr>
      </p:pic>
      <p:pic>
        <p:nvPicPr>
          <p:cNvPr id="258" name="Google Shape;258;p40"/>
          <p:cNvPicPr preferRelativeResize="0"/>
          <p:nvPr/>
        </p:nvPicPr>
        <p:blipFill>
          <a:blip r:embed="rId3">
            <a:alphaModFix/>
          </a:blip>
          <a:stretch>
            <a:fillRect/>
          </a:stretch>
        </p:blipFill>
        <p:spPr>
          <a:xfrm rot="-3599997">
            <a:off x="8107583" y="472677"/>
            <a:ext cx="941633" cy="993946"/>
          </a:xfrm>
          <a:prstGeom prst="rect">
            <a:avLst/>
          </a:prstGeom>
          <a:noFill/>
          <a:ln>
            <a:noFill/>
          </a:ln>
        </p:spPr>
      </p:pic>
      <p:sp>
        <p:nvSpPr>
          <p:cNvPr id="3" name="TextBox 2">
            <a:extLst>
              <a:ext uri="{FF2B5EF4-FFF2-40B4-BE49-F238E27FC236}">
                <a16:creationId xmlns:a16="http://schemas.microsoft.com/office/drawing/2014/main" id="{AA6C2923-67E3-BBCC-4EEA-C079F663FA6E}"/>
              </a:ext>
            </a:extLst>
          </p:cNvPr>
          <p:cNvSpPr txBox="1"/>
          <p:nvPr/>
        </p:nvSpPr>
        <p:spPr>
          <a:xfrm>
            <a:off x="1048215" y="1702420"/>
            <a:ext cx="7055005" cy="2893100"/>
          </a:xfrm>
          <a:prstGeom prst="rect">
            <a:avLst/>
          </a:prstGeom>
          <a:noFill/>
        </p:spPr>
        <p:txBody>
          <a:bodyPr wrap="square" rtlCol="0">
            <a:spAutoFit/>
          </a:bodyPr>
          <a:lstStyle/>
          <a:p>
            <a:endParaRPr lang="en-US" b="0" i="0" dirty="0">
              <a:solidFill>
                <a:srgbClr val="ECECEC"/>
              </a:solidFill>
              <a:effectLst/>
              <a:latin typeface="Söhne"/>
            </a:endParaRPr>
          </a:p>
          <a:p>
            <a:br>
              <a:rPr lang="en-US" b="0" i="0" dirty="0">
                <a:solidFill>
                  <a:srgbClr val="ECECEC"/>
                </a:solidFill>
                <a:effectLst/>
                <a:latin typeface="Söhne"/>
              </a:rPr>
            </a:br>
            <a:r>
              <a:rPr lang="en-US" b="0" i="0" dirty="0">
                <a:solidFill>
                  <a:srgbClr val="ECECEC"/>
                </a:solidFill>
                <a:effectLst/>
                <a:latin typeface="Söhne"/>
              </a:rPr>
              <a:t>In SQL Server, you can use the ISNULL function to replace NULL values with zeros. Here's how you can update all NULL values with zeros for all columns in a table.</a:t>
            </a:r>
            <a:br>
              <a:rPr lang="en-US" b="0" i="0" dirty="0">
                <a:solidFill>
                  <a:srgbClr val="ECECEC"/>
                </a:solidFill>
                <a:effectLst/>
                <a:latin typeface="Söhne"/>
              </a:rPr>
            </a:br>
            <a:r>
              <a:rPr lang="en-US" b="0" i="0" dirty="0">
                <a:solidFill>
                  <a:srgbClr val="ECECEC"/>
                </a:solidFill>
                <a:effectLst/>
                <a:latin typeface="Söhne"/>
              </a:rPr>
              <a:t>If you have a column named "Province" in your table and you want to update NULL values in that column with zeros, you can modify the SQL query like this:</a:t>
            </a:r>
          </a:p>
          <a:p>
            <a:br>
              <a:rPr lang="en-US" b="0" i="0" dirty="0">
                <a:solidFill>
                  <a:srgbClr val="ECECEC"/>
                </a:solidFill>
                <a:effectLst/>
                <a:latin typeface="Söhne"/>
              </a:rPr>
            </a:br>
            <a:r>
              <a:rPr lang="en-US" b="0" dirty="0">
                <a:solidFill>
                  <a:srgbClr val="569CD6"/>
                </a:solidFill>
                <a:effectLst/>
                <a:latin typeface="Consolas" panose="020B0609020204030204" pitchFamily="49" charset="0"/>
              </a:rPr>
              <a:t>UPDATE</a:t>
            </a:r>
            <a:r>
              <a:rPr lang="en-US" b="0" dirty="0">
                <a:solidFill>
                  <a:srgbClr val="CCCCCC"/>
                </a:solidFill>
                <a:effectLst/>
                <a:latin typeface="Consolas" panose="020B0609020204030204" pitchFamily="49" charset="0"/>
              </a:rPr>
              <a:t> [POWERBI].[</a:t>
            </a:r>
            <a:r>
              <a:rPr lang="en-US" b="0" dirty="0" err="1">
                <a:solidFill>
                  <a:srgbClr val="CCCCCC"/>
                </a:solidFill>
                <a:effectLst/>
                <a:latin typeface="Consolas" panose="020B0609020204030204" pitchFamily="49" charset="0"/>
              </a:rPr>
              <a:t>dbo</a:t>
            </a:r>
            <a:r>
              <a:rPr lang="en-US" b="0" dirty="0">
                <a:solidFill>
                  <a:srgbClr val="CCCCCC"/>
                </a:solidFill>
                <a:effectLst/>
                <a:latin typeface="Consolas" panose="020B0609020204030204" pitchFamily="49" charset="0"/>
              </a:rPr>
              <a:t>].['Corona Virus Dataset$']</a:t>
            </a:r>
          </a:p>
          <a:p>
            <a:r>
              <a:rPr lang="en-US" b="0" dirty="0">
                <a:solidFill>
                  <a:srgbClr val="569CD6"/>
                </a:solidFill>
                <a:effectLst/>
                <a:latin typeface="Consolas" panose="020B0609020204030204" pitchFamily="49" charset="0"/>
              </a:rPr>
              <a:t>SET</a:t>
            </a:r>
            <a:r>
              <a:rPr lang="en-US" b="0" dirty="0">
                <a:solidFill>
                  <a:srgbClr val="CCCCCC"/>
                </a:solidFill>
                <a:effectLst/>
                <a:latin typeface="Consolas" panose="020B0609020204030204" pitchFamily="49" charset="0"/>
              </a:rPr>
              <a:t> Province </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endParaRPr lang="en-US" b="0" dirty="0">
              <a:solidFill>
                <a:srgbClr val="CCCCCC"/>
              </a:solidFill>
              <a:effectLst/>
              <a:latin typeface="Consolas" panose="020B0609020204030204" pitchFamily="49" charset="0"/>
            </a:endParaRPr>
          </a:p>
          <a:p>
            <a:r>
              <a:rPr lang="en-US" b="0" dirty="0">
                <a:solidFill>
                  <a:srgbClr val="569CD6"/>
                </a:solidFill>
                <a:effectLst/>
                <a:latin typeface="Consolas" panose="020B0609020204030204" pitchFamily="49" charset="0"/>
              </a:rPr>
              <a:t>WHERE</a:t>
            </a:r>
            <a:r>
              <a:rPr lang="en-US" b="0" dirty="0">
                <a:solidFill>
                  <a:srgbClr val="CCCCCC"/>
                </a:solidFill>
                <a:effectLst/>
                <a:latin typeface="Consolas" panose="020B0609020204030204" pitchFamily="49" charset="0"/>
              </a:rPr>
              <a:t> Province </a:t>
            </a:r>
            <a:r>
              <a:rPr lang="en-US" b="0" dirty="0">
                <a:solidFill>
                  <a:srgbClr val="569CD6"/>
                </a:solidFill>
                <a:effectLst/>
                <a:latin typeface="Consolas" panose="020B0609020204030204" pitchFamily="49" charset="0"/>
              </a:rPr>
              <a:t>IS</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NULL</a:t>
            </a:r>
            <a:r>
              <a:rPr lang="en-US" b="0" dirty="0">
                <a:solidFill>
                  <a:srgbClr val="CCCCCC"/>
                </a:solidFill>
                <a:effectLst/>
                <a:latin typeface="Consolas" panose="020B0609020204030204" pitchFamily="49" charset="0"/>
              </a:rPr>
              <a:t>;</a:t>
            </a:r>
            <a:br>
              <a:rPr lang="en-US" b="0" dirty="0">
                <a:solidFill>
                  <a:srgbClr val="CCCCCC"/>
                </a:solidFill>
                <a:effectLst/>
                <a:latin typeface="Consolas" panose="020B0609020204030204" pitchFamily="49" charset="0"/>
              </a:rPr>
            </a:b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92" name="Google Shape;292;p42"/>
          <p:cNvPicPr preferRelativeResize="0"/>
          <p:nvPr/>
        </p:nvPicPr>
        <p:blipFill>
          <a:blip r:embed="rId3">
            <a:alphaModFix/>
          </a:blip>
          <a:stretch>
            <a:fillRect/>
          </a:stretch>
        </p:blipFill>
        <p:spPr>
          <a:xfrm>
            <a:off x="-350125" y="275450"/>
            <a:ext cx="2318950" cy="2439325"/>
          </a:xfrm>
          <a:prstGeom prst="rect">
            <a:avLst/>
          </a:prstGeom>
          <a:noFill/>
          <a:ln>
            <a:noFill/>
          </a:ln>
        </p:spPr>
      </p:pic>
      <p:pic>
        <p:nvPicPr>
          <p:cNvPr id="293" name="Google Shape;293;p42"/>
          <p:cNvPicPr preferRelativeResize="0"/>
          <p:nvPr/>
        </p:nvPicPr>
        <p:blipFill>
          <a:blip r:embed="rId3">
            <a:alphaModFix/>
          </a:blip>
          <a:stretch>
            <a:fillRect/>
          </a:stretch>
        </p:blipFill>
        <p:spPr>
          <a:xfrm rot="2700000">
            <a:off x="6800589" y="-375487"/>
            <a:ext cx="1583121" cy="1665300"/>
          </a:xfrm>
          <a:prstGeom prst="rect">
            <a:avLst/>
          </a:prstGeom>
          <a:noFill/>
          <a:ln>
            <a:noFill/>
          </a:ln>
        </p:spPr>
      </p:pic>
      <p:pic>
        <p:nvPicPr>
          <p:cNvPr id="294" name="Google Shape;294;p42"/>
          <p:cNvPicPr preferRelativeResize="0"/>
          <p:nvPr/>
        </p:nvPicPr>
        <p:blipFill>
          <a:blip r:embed="rId3">
            <a:alphaModFix/>
          </a:blip>
          <a:stretch>
            <a:fillRect/>
          </a:stretch>
        </p:blipFill>
        <p:spPr>
          <a:xfrm rot="2699987">
            <a:off x="7967275" y="840739"/>
            <a:ext cx="2160450" cy="2272597"/>
          </a:xfrm>
          <a:prstGeom prst="rect">
            <a:avLst/>
          </a:prstGeom>
          <a:noFill/>
          <a:ln>
            <a:noFill/>
          </a:ln>
        </p:spPr>
      </p:pic>
      <p:pic>
        <p:nvPicPr>
          <p:cNvPr id="295" name="Google Shape;295;p42"/>
          <p:cNvPicPr preferRelativeResize="0"/>
          <p:nvPr/>
        </p:nvPicPr>
        <p:blipFill>
          <a:blip r:embed="rId3">
            <a:alphaModFix/>
          </a:blip>
          <a:stretch>
            <a:fillRect/>
          </a:stretch>
        </p:blipFill>
        <p:spPr>
          <a:xfrm rot="2699976">
            <a:off x="-310614" y="2683408"/>
            <a:ext cx="1195028" cy="1257060"/>
          </a:xfrm>
          <a:prstGeom prst="rect">
            <a:avLst/>
          </a:prstGeom>
          <a:noFill/>
          <a:ln>
            <a:noFill/>
          </a:ln>
        </p:spPr>
      </p:pic>
      <p:pic>
        <p:nvPicPr>
          <p:cNvPr id="296" name="Google Shape;296;p42"/>
          <p:cNvPicPr preferRelativeResize="0"/>
          <p:nvPr/>
        </p:nvPicPr>
        <p:blipFill>
          <a:blip r:embed="rId3">
            <a:alphaModFix/>
          </a:blip>
          <a:stretch>
            <a:fillRect/>
          </a:stretch>
        </p:blipFill>
        <p:spPr>
          <a:xfrm rot="5399984">
            <a:off x="400109" y="3440919"/>
            <a:ext cx="1838148" cy="1742377"/>
          </a:xfrm>
          <a:prstGeom prst="rect">
            <a:avLst/>
          </a:prstGeom>
          <a:noFill/>
          <a:ln>
            <a:noFill/>
          </a:ln>
        </p:spPr>
      </p:pic>
      <p:pic>
        <p:nvPicPr>
          <p:cNvPr id="297" name="Google Shape;297;p42"/>
          <p:cNvPicPr preferRelativeResize="0"/>
          <p:nvPr/>
        </p:nvPicPr>
        <p:blipFill>
          <a:blip r:embed="rId3">
            <a:alphaModFix/>
          </a:blip>
          <a:stretch>
            <a:fillRect/>
          </a:stretch>
        </p:blipFill>
        <p:spPr>
          <a:xfrm rot="6299984">
            <a:off x="7295025" y="3276008"/>
            <a:ext cx="1707499" cy="1796128"/>
          </a:xfrm>
          <a:prstGeom prst="rect">
            <a:avLst/>
          </a:prstGeom>
          <a:noFill/>
          <a:ln>
            <a:noFill/>
          </a:ln>
        </p:spPr>
      </p:pic>
      <p:pic>
        <p:nvPicPr>
          <p:cNvPr id="5" name="Picture 4">
            <a:extLst>
              <a:ext uri="{FF2B5EF4-FFF2-40B4-BE49-F238E27FC236}">
                <a16:creationId xmlns:a16="http://schemas.microsoft.com/office/drawing/2014/main" id="{C490140A-DB84-845D-26DF-3EAD8989A9D0}"/>
              </a:ext>
            </a:extLst>
          </p:cNvPr>
          <p:cNvPicPr>
            <a:picLocks noChangeAspect="1"/>
          </p:cNvPicPr>
          <p:nvPr/>
        </p:nvPicPr>
        <p:blipFill>
          <a:blip r:embed="rId4"/>
          <a:stretch>
            <a:fillRect/>
          </a:stretch>
        </p:blipFill>
        <p:spPr>
          <a:xfrm>
            <a:off x="2042299" y="1223545"/>
            <a:ext cx="5393886" cy="3400494"/>
          </a:xfrm>
          <a:prstGeom prst="rect">
            <a:avLst/>
          </a:prstGeom>
        </p:spPr>
      </p:pic>
      <p:sp>
        <p:nvSpPr>
          <p:cNvPr id="7" name="TextBox 6">
            <a:extLst>
              <a:ext uri="{FF2B5EF4-FFF2-40B4-BE49-F238E27FC236}">
                <a16:creationId xmlns:a16="http://schemas.microsoft.com/office/drawing/2014/main" id="{C4032EC8-64D7-08C0-65D2-9325091DD25D}"/>
              </a:ext>
            </a:extLst>
          </p:cNvPr>
          <p:cNvSpPr txBox="1"/>
          <p:nvPr/>
        </p:nvSpPr>
        <p:spPr>
          <a:xfrm>
            <a:off x="2213517" y="1901799"/>
            <a:ext cx="5601628" cy="307777"/>
          </a:xfrm>
          <a:prstGeom prst="rect">
            <a:avLst/>
          </a:prstGeom>
          <a:noFill/>
        </p:spPr>
        <p:txBody>
          <a:bodyPr wrap="square">
            <a:spAutoFit/>
          </a:bodyPr>
          <a:lstStyle/>
          <a:p>
            <a:r>
              <a:rPr lang="en-US" b="0" dirty="0">
                <a:solidFill>
                  <a:srgbClr val="CCCCCC"/>
                </a:solidFill>
                <a:effectLst/>
                <a:highlight>
                  <a:srgbClr val="1F1F1F"/>
                </a:highlight>
                <a:latin typeface="Consolas" panose="020B0609020204030204" pitchFamily="49" charset="0"/>
              </a:rPr>
              <a:t> </a:t>
            </a:r>
          </a:p>
        </p:txBody>
      </p:sp>
      <p:sp>
        <p:nvSpPr>
          <p:cNvPr id="8" name="TextBox 7">
            <a:extLst>
              <a:ext uri="{FF2B5EF4-FFF2-40B4-BE49-F238E27FC236}">
                <a16:creationId xmlns:a16="http://schemas.microsoft.com/office/drawing/2014/main" id="{287A8D79-7A1F-F097-1DA0-16CD27510A59}"/>
              </a:ext>
            </a:extLst>
          </p:cNvPr>
          <p:cNvSpPr txBox="1"/>
          <p:nvPr/>
        </p:nvSpPr>
        <p:spPr>
          <a:xfrm>
            <a:off x="2042299" y="610820"/>
            <a:ext cx="5018048" cy="523220"/>
          </a:xfrm>
          <a:prstGeom prst="rect">
            <a:avLst/>
          </a:prstGeom>
          <a:noFill/>
        </p:spPr>
        <p:txBody>
          <a:bodyPr wrap="square" rtlCol="0">
            <a:spAutoFit/>
          </a:bodyPr>
          <a:lstStyle/>
          <a:p>
            <a:r>
              <a:rPr lang="en-IN" dirty="0">
                <a:solidFill>
                  <a:schemeClr val="accent6"/>
                </a:solidFill>
              </a:rPr>
              <a:t>In output we can see there is no null value is present in the table so it is blank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34" name="Google Shape;334;p44"/>
          <p:cNvSpPr txBox="1">
            <a:spLocks noGrp="1"/>
          </p:cNvSpPr>
          <p:nvPr>
            <p:ph type="title"/>
          </p:nvPr>
        </p:nvSpPr>
        <p:spPr>
          <a:xfrm>
            <a:off x="720000" y="542176"/>
            <a:ext cx="7704000" cy="572700"/>
          </a:xfrm>
          <a:prstGeom prst="rect">
            <a:avLst/>
          </a:prstGeom>
        </p:spPr>
        <p:txBody>
          <a:bodyPr spcFirstLastPara="1" wrap="square" lIns="91425" tIns="91425" rIns="91425" bIns="91425" anchor="t" anchorCtr="0">
            <a:noAutofit/>
          </a:bodyPr>
          <a:lstStyle/>
          <a:p>
            <a:r>
              <a:rPr lang="en-US" sz="2000" b="0" dirty="0">
                <a:effectLst/>
                <a:latin typeface="Times New Roman" panose="02020603050405020304" pitchFamily="18" charset="0"/>
                <a:cs typeface="Times New Roman" panose="02020603050405020304" pitchFamily="18" charset="0"/>
              </a:rPr>
              <a:t>Q2. Find monthly average for confirmed, deaths, recovered</a:t>
            </a:r>
            <a:br>
              <a:rPr lang="en-US" sz="2000" b="0" dirty="0">
                <a:effectLst/>
                <a:latin typeface="Times New Roman" panose="02020603050405020304" pitchFamily="18" charset="0"/>
                <a:cs typeface="Times New Roman" panose="02020603050405020304" pitchFamily="18" charset="0"/>
              </a:rPr>
            </a:br>
            <a:br>
              <a:rPr lang="en-US" sz="2000" b="0" dirty="0">
                <a:effectLst/>
                <a:latin typeface="Times New Roman" panose="02020603050405020304" pitchFamily="18" charset="0"/>
                <a:cs typeface="Times New Roman" panose="02020603050405020304" pitchFamily="18" charset="0"/>
              </a:rPr>
            </a:br>
            <a:br>
              <a:rPr lang="en-US" sz="2000" b="0" dirty="0">
                <a:effectLst/>
                <a:latin typeface="Times New Roman" panose="02020603050405020304" pitchFamily="18" charset="0"/>
                <a:cs typeface="Times New Roman" panose="02020603050405020304" pitchFamily="18" charset="0"/>
              </a:rPr>
            </a:br>
            <a:r>
              <a:rPr lang="en-US" sz="2000" b="0" dirty="0">
                <a:effectLst/>
                <a:latin typeface="Times New Roman" panose="02020603050405020304" pitchFamily="18" charset="0"/>
                <a:cs typeface="Times New Roman" panose="02020603050405020304" pitchFamily="18" charset="0"/>
              </a:rPr>
              <a:t>To find the monthly average for confirmed, deaths, and recovered cases while formatting the month and year, you can use the FORMAT function in SQL Server. Here's how you can do it:</a:t>
            </a:r>
            <a:br>
              <a:rPr lang="en-US" sz="2000" b="0" dirty="0">
                <a:effectLst/>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r>
              <a:rPr lang="en-IN" sz="1600" b="0" dirty="0">
                <a:solidFill>
                  <a:srgbClr val="569CD6"/>
                </a:solidFill>
                <a:effectLst/>
                <a:latin typeface="Consolas" panose="020B0609020204030204" pitchFamily="49" charset="0"/>
              </a:rPr>
              <a:t>SELECT</a:t>
            </a:r>
            <a:r>
              <a:rPr lang="en-IN" sz="1600" b="0" dirty="0">
                <a:solidFill>
                  <a:srgbClr val="CCCCCC"/>
                </a:solidFill>
                <a:effectLst/>
                <a:latin typeface="Consolas" panose="020B0609020204030204" pitchFamily="49" charset="0"/>
              </a:rPr>
              <a:t> </a:t>
            </a:r>
            <a:br>
              <a:rPr lang="en-IN" sz="1600" b="0" dirty="0">
                <a:solidFill>
                  <a:srgbClr val="CCCCCC"/>
                </a:solidFill>
                <a:effectLst/>
                <a:latin typeface="Consolas" panose="020B0609020204030204" pitchFamily="49" charset="0"/>
              </a:rPr>
            </a:br>
            <a:r>
              <a:rPr lang="en-IN" sz="1600" b="0" dirty="0">
                <a:solidFill>
                  <a:srgbClr val="CCCCCC"/>
                </a:solidFill>
                <a:effectLst/>
                <a:latin typeface="Consolas" panose="020B0609020204030204" pitchFamily="49" charset="0"/>
              </a:rPr>
              <a:t>    </a:t>
            </a:r>
            <a:r>
              <a:rPr lang="en-IN" sz="1600" b="0" dirty="0">
                <a:solidFill>
                  <a:srgbClr val="DCDCAA"/>
                </a:solidFill>
                <a:effectLst/>
                <a:latin typeface="Consolas" panose="020B0609020204030204" pitchFamily="49" charset="0"/>
              </a:rPr>
              <a:t>FORMAT</a:t>
            </a:r>
            <a:r>
              <a:rPr lang="en-IN" sz="1600" b="0" dirty="0">
                <a:solidFill>
                  <a:srgbClr val="CCCCCC"/>
                </a:solidFill>
                <a:effectLst/>
                <a:latin typeface="Consolas" panose="020B0609020204030204" pitchFamily="49" charset="0"/>
              </a:rPr>
              <a:t>(</a:t>
            </a:r>
            <a:r>
              <a:rPr lang="en-IN" sz="1600" b="0" dirty="0">
                <a:solidFill>
                  <a:srgbClr val="569CD6"/>
                </a:solidFill>
                <a:effectLst/>
                <a:latin typeface="Consolas" panose="020B0609020204030204" pitchFamily="49" charset="0"/>
              </a:rPr>
              <a:t>Date</a:t>
            </a:r>
            <a:r>
              <a:rPr lang="en-IN" sz="1600" b="0" dirty="0">
                <a:solidFill>
                  <a:srgbClr val="CCCCCC"/>
                </a:solidFill>
                <a:effectLst/>
                <a:latin typeface="Consolas" panose="020B0609020204030204" pitchFamily="49" charset="0"/>
              </a:rPr>
              <a:t>, </a:t>
            </a:r>
            <a:r>
              <a:rPr lang="en-IN" sz="1600" b="0" dirty="0">
                <a:solidFill>
                  <a:srgbClr val="CE9178"/>
                </a:solidFill>
                <a:effectLst/>
                <a:latin typeface="Consolas" panose="020B0609020204030204" pitchFamily="49" charset="0"/>
              </a:rPr>
              <a:t>'</a:t>
            </a:r>
            <a:r>
              <a:rPr lang="en-IN" sz="1600" b="0" dirty="0" err="1">
                <a:solidFill>
                  <a:srgbClr val="CE9178"/>
                </a:solidFill>
                <a:effectLst/>
                <a:latin typeface="Consolas" panose="020B0609020204030204" pitchFamily="49" charset="0"/>
              </a:rPr>
              <a:t>yyyy</a:t>
            </a:r>
            <a:r>
              <a:rPr lang="en-IN" sz="1600" b="0" dirty="0">
                <a:solidFill>
                  <a:srgbClr val="CE9178"/>
                </a:solidFill>
                <a:effectLst/>
                <a:latin typeface="Consolas" panose="020B0609020204030204" pitchFamily="49" charset="0"/>
              </a:rPr>
              <a:t>-MM'</a:t>
            </a:r>
            <a:r>
              <a:rPr lang="en-IN" sz="1600" b="0" dirty="0">
                <a:solidFill>
                  <a:srgbClr val="CCCCCC"/>
                </a:solidFill>
                <a:effectLst/>
                <a:latin typeface="Consolas" panose="020B0609020204030204" pitchFamily="49" charset="0"/>
              </a:rPr>
              <a:t>) </a:t>
            </a:r>
            <a:r>
              <a:rPr lang="en-IN" sz="1600" b="0" dirty="0">
                <a:solidFill>
                  <a:srgbClr val="569CD6"/>
                </a:solidFill>
                <a:effectLst/>
                <a:latin typeface="Consolas" panose="020B0609020204030204" pitchFamily="49" charset="0"/>
              </a:rPr>
              <a:t>AS</a:t>
            </a:r>
            <a:r>
              <a:rPr lang="en-IN" sz="1600" b="0" dirty="0">
                <a:solidFill>
                  <a:srgbClr val="CCCCCC"/>
                </a:solidFill>
                <a:effectLst/>
                <a:latin typeface="Consolas" panose="020B0609020204030204" pitchFamily="49" charset="0"/>
              </a:rPr>
              <a:t> </a:t>
            </a:r>
            <a:r>
              <a:rPr lang="en-IN" sz="1600" b="0" dirty="0">
                <a:solidFill>
                  <a:srgbClr val="569CD6"/>
                </a:solidFill>
                <a:effectLst/>
                <a:latin typeface="Consolas" panose="020B0609020204030204" pitchFamily="49" charset="0"/>
              </a:rPr>
              <a:t>month</a:t>
            </a:r>
            <a:r>
              <a:rPr lang="en-IN" sz="1600" b="0" dirty="0">
                <a:solidFill>
                  <a:srgbClr val="CCCCCC"/>
                </a:solidFill>
                <a:effectLst/>
                <a:latin typeface="Consolas" panose="020B0609020204030204" pitchFamily="49" charset="0"/>
              </a:rPr>
              <a:t>,</a:t>
            </a:r>
            <a:br>
              <a:rPr lang="en-IN" sz="1600" b="0" dirty="0">
                <a:solidFill>
                  <a:srgbClr val="CCCCCC"/>
                </a:solidFill>
                <a:effectLst/>
                <a:latin typeface="Consolas" panose="020B0609020204030204" pitchFamily="49" charset="0"/>
              </a:rPr>
            </a:br>
            <a:r>
              <a:rPr lang="en-IN" sz="1600" b="0" dirty="0">
                <a:solidFill>
                  <a:srgbClr val="CCCCCC"/>
                </a:solidFill>
                <a:effectLst/>
                <a:latin typeface="Consolas" panose="020B0609020204030204" pitchFamily="49" charset="0"/>
              </a:rPr>
              <a:t>    </a:t>
            </a:r>
            <a:r>
              <a:rPr lang="en-IN" sz="1600" b="0" dirty="0">
                <a:solidFill>
                  <a:srgbClr val="DCDCAA"/>
                </a:solidFill>
                <a:effectLst/>
                <a:latin typeface="Consolas" panose="020B0609020204030204" pitchFamily="49" charset="0"/>
              </a:rPr>
              <a:t>AVG</a:t>
            </a:r>
            <a:r>
              <a:rPr lang="en-IN" sz="1600" b="0" dirty="0">
                <a:solidFill>
                  <a:srgbClr val="CCCCCC"/>
                </a:solidFill>
                <a:effectLst/>
                <a:latin typeface="Consolas" panose="020B0609020204030204" pitchFamily="49" charset="0"/>
              </a:rPr>
              <a:t>(Confirmed) </a:t>
            </a:r>
            <a:r>
              <a:rPr lang="en-IN" sz="1600" b="0" dirty="0">
                <a:solidFill>
                  <a:srgbClr val="569CD6"/>
                </a:solidFill>
                <a:effectLst/>
                <a:latin typeface="Consolas" panose="020B0609020204030204" pitchFamily="49" charset="0"/>
              </a:rPr>
              <a:t>AS</a:t>
            </a:r>
            <a:r>
              <a:rPr lang="en-IN" sz="1600" b="0" dirty="0">
                <a:solidFill>
                  <a:srgbClr val="CCCCCC"/>
                </a:solidFill>
                <a:effectLst/>
                <a:latin typeface="Consolas" panose="020B0609020204030204" pitchFamily="49" charset="0"/>
              </a:rPr>
              <a:t> </a:t>
            </a:r>
            <a:r>
              <a:rPr lang="en-IN" sz="1600" b="0" dirty="0" err="1">
                <a:solidFill>
                  <a:srgbClr val="CCCCCC"/>
                </a:solidFill>
                <a:effectLst/>
                <a:latin typeface="Consolas" panose="020B0609020204030204" pitchFamily="49" charset="0"/>
              </a:rPr>
              <a:t>avg_confirmed</a:t>
            </a:r>
            <a:r>
              <a:rPr lang="en-IN" sz="1600" b="0" dirty="0">
                <a:solidFill>
                  <a:srgbClr val="CCCCCC"/>
                </a:solidFill>
                <a:effectLst/>
                <a:latin typeface="Consolas" panose="020B0609020204030204" pitchFamily="49" charset="0"/>
              </a:rPr>
              <a:t>,</a:t>
            </a:r>
            <a:br>
              <a:rPr lang="en-IN" sz="1600" b="0" dirty="0">
                <a:solidFill>
                  <a:srgbClr val="CCCCCC"/>
                </a:solidFill>
                <a:effectLst/>
                <a:latin typeface="Consolas" panose="020B0609020204030204" pitchFamily="49" charset="0"/>
              </a:rPr>
            </a:br>
            <a:r>
              <a:rPr lang="en-IN" sz="1600" b="0" dirty="0">
                <a:solidFill>
                  <a:srgbClr val="CCCCCC"/>
                </a:solidFill>
                <a:effectLst/>
                <a:latin typeface="Consolas" panose="020B0609020204030204" pitchFamily="49" charset="0"/>
              </a:rPr>
              <a:t>    </a:t>
            </a:r>
            <a:r>
              <a:rPr lang="en-IN" sz="1600" b="0" dirty="0">
                <a:solidFill>
                  <a:srgbClr val="DCDCAA"/>
                </a:solidFill>
                <a:effectLst/>
                <a:latin typeface="Consolas" panose="020B0609020204030204" pitchFamily="49" charset="0"/>
              </a:rPr>
              <a:t>AVG</a:t>
            </a:r>
            <a:r>
              <a:rPr lang="en-IN" sz="1600" b="0" dirty="0">
                <a:solidFill>
                  <a:srgbClr val="CCCCCC"/>
                </a:solidFill>
                <a:effectLst/>
                <a:latin typeface="Consolas" panose="020B0609020204030204" pitchFamily="49" charset="0"/>
              </a:rPr>
              <a:t>(Deaths) </a:t>
            </a:r>
            <a:r>
              <a:rPr lang="en-IN" sz="1600" b="0" dirty="0">
                <a:solidFill>
                  <a:srgbClr val="569CD6"/>
                </a:solidFill>
                <a:effectLst/>
                <a:latin typeface="Consolas" panose="020B0609020204030204" pitchFamily="49" charset="0"/>
              </a:rPr>
              <a:t>AS</a:t>
            </a:r>
            <a:r>
              <a:rPr lang="en-IN" sz="1600" b="0" dirty="0">
                <a:solidFill>
                  <a:srgbClr val="CCCCCC"/>
                </a:solidFill>
                <a:effectLst/>
                <a:latin typeface="Consolas" panose="020B0609020204030204" pitchFamily="49" charset="0"/>
              </a:rPr>
              <a:t> </a:t>
            </a:r>
            <a:r>
              <a:rPr lang="en-IN" sz="1600" b="0" dirty="0" err="1">
                <a:solidFill>
                  <a:srgbClr val="CCCCCC"/>
                </a:solidFill>
                <a:effectLst/>
                <a:latin typeface="Consolas" panose="020B0609020204030204" pitchFamily="49" charset="0"/>
              </a:rPr>
              <a:t>avg_deaths</a:t>
            </a:r>
            <a:r>
              <a:rPr lang="en-IN" sz="1600" b="0" dirty="0">
                <a:solidFill>
                  <a:srgbClr val="CCCCCC"/>
                </a:solidFill>
                <a:effectLst/>
                <a:latin typeface="Consolas" panose="020B0609020204030204" pitchFamily="49" charset="0"/>
              </a:rPr>
              <a:t>,</a:t>
            </a:r>
            <a:br>
              <a:rPr lang="en-IN" sz="1600" b="0" dirty="0">
                <a:solidFill>
                  <a:srgbClr val="CCCCCC"/>
                </a:solidFill>
                <a:effectLst/>
                <a:latin typeface="Consolas" panose="020B0609020204030204" pitchFamily="49" charset="0"/>
              </a:rPr>
            </a:br>
            <a:r>
              <a:rPr lang="en-IN" sz="1600" b="0" dirty="0">
                <a:solidFill>
                  <a:srgbClr val="CCCCCC"/>
                </a:solidFill>
                <a:effectLst/>
                <a:latin typeface="Consolas" panose="020B0609020204030204" pitchFamily="49" charset="0"/>
              </a:rPr>
              <a:t>    </a:t>
            </a:r>
            <a:r>
              <a:rPr lang="en-IN" sz="1600" b="0" dirty="0">
                <a:solidFill>
                  <a:srgbClr val="DCDCAA"/>
                </a:solidFill>
                <a:effectLst/>
                <a:latin typeface="Consolas" panose="020B0609020204030204" pitchFamily="49" charset="0"/>
              </a:rPr>
              <a:t>AVG</a:t>
            </a:r>
            <a:r>
              <a:rPr lang="en-IN" sz="1600" b="0" dirty="0">
                <a:solidFill>
                  <a:srgbClr val="CCCCCC"/>
                </a:solidFill>
                <a:effectLst/>
                <a:latin typeface="Consolas" panose="020B0609020204030204" pitchFamily="49" charset="0"/>
              </a:rPr>
              <a:t>(Recovered) </a:t>
            </a:r>
            <a:r>
              <a:rPr lang="en-IN" sz="1600" b="0" dirty="0">
                <a:solidFill>
                  <a:srgbClr val="569CD6"/>
                </a:solidFill>
                <a:effectLst/>
                <a:latin typeface="Consolas" panose="020B0609020204030204" pitchFamily="49" charset="0"/>
              </a:rPr>
              <a:t>AS</a:t>
            </a:r>
            <a:r>
              <a:rPr lang="en-IN" sz="1600" b="0" dirty="0">
                <a:solidFill>
                  <a:srgbClr val="CCCCCC"/>
                </a:solidFill>
                <a:effectLst/>
                <a:latin typeface="Consolas" panose="020B0609020204030204" pitchFamily="49" charset="0"/>
              </a:rPr>
              <a:t> </a:t>
            </a:r>
            <a:r>
              <a:rPr lang="en-IN" sz="1600" b="0" dirty="0" err="1">
                <a:solidFill>
                  <a:srgbClr val="CCCCCC"/>
                </a:solidFill>
                <a:effectLst/>
                <a:latin typeface="Consolas" panose="020B0609020204030204" pitchFamily="49" charset="0"/>
              </a:rPr>
              <a:t>avg_recovered</a:t>
            </a:r>
            <a:br>
              <a:rPr lang="en-IN" sz="1600" b="0" dirty="0">
                <a:solidFill>
                  <a:srgbClr val="CCCCCC"/>
                </a:solidFill>
                <a:effectLst/>
                <a:latin typeface="Consolas" panose="020B0609020204030204" pitchFamily="49" charset="0"/>
              </a:rPr>
            </a:br>
            <a:r>
              <a:rPr lang="en-IN" sz="1600" b="0" dirty="0">
                <a:solidFill>
                  <a:srgbClr val="569CD6"/>
                </a:solidFill>
                <a:effectLst/>
                <a:latin typeface="Consolas" panose="020B0609020204030204" pitchFamily="49" charset="0"/>
              </a:rPr>
              <a:t>FROM</a:t>
            </a:r>
            <a:r>
              <a:rPr lang="en-IN" sz="1600" b="0" dirty="0">
                <a:solidFill>
                  <a:srgbClr val="CCCCCC"/>
                </a:solidFill>
                <a:effectLst/>
                <a:latin typeface="Consolas" panose="020B0609020204030204" pitchFamily="49" charset="0"/>
              </a:rPr>
              <a:t> </a:t>
            </a:r>
            <a:br>
              <a:rPr lang="en-IN" sz="1600" b="0" dirty="0">
                <a:solidFill>
                  <a:srgbClr val="CCCCCC"/>
                </a:solidFill>
                <a:effectLst/>
                <a:latin typeface="Consolas" panose="020B0609020204030204" pitchFamily="49" charset="0"/>
              </a:rPr>
            </a:br>
            <a:r>
              <a:rPr lang="en-IN" sz="1600" b="0" dirty="0">
                <a:solidFill>
                  <a:srgbClr val="CCCCCC"/>
                </a:solidFill>
                <a:effectLst/>
                <a:latin typeface="Consolas" panose="020B0609020204030204" pitchFamily="49" charset="0"/>
              </a:rPr>
              <a:t>   </a:t>
            </a:r>
            <a:br>
              <a:rPr lang="en-IN" sz="1600" b="0" dirty="0">
                <a:solidFill>
                  <a:srgbClr val="CCCCCC"/>
                </a:solidFill>
                <a:effectLst/>
                <a:latin typeface="Consolas" panose="020B0609020204030204" pitchFamily="49" charset="0"/>
              </a:rPr>
            </a:br>
            <a:r>
              <a:rPr lang="en-IN" sz="1600" b="0" dirty="0">
                <a:solidFill>
                  <a:srgbClr val="CCCCCC"/>
                </a:solidFill>
                <a:effectLst/>
                <a:latin typeface="Consolas" panose="020B0609020204030204" pitchFamily="49" charset="0"/>
              </a:rPr>
              <a:t>    [POWERBI].[</a:t>
            </a:r>
            <a:r>
              <a:rPr lang="en-IN" sz="1600" b="0" dirty="0" err="1">
                <a:solidFill>
                  <a:srgbClr val="CCCCCC"/>
                </a:solidFill>
                <a:effectLst/>
                <a:latin typeface="Consolas" panose="020B0609020204030204" pitchFamily="49" charset="0"/>
              </a:rPr>
              <a:t>dbo</a:t>
            </a:r>
            <a:r>
              <a:rPr lang="en-IN" sz="1600" b="0" dirty="0">
                <a:solidFill>
                  <a:srgbClr val="CCCCCC"/>
                </a:solidFill>
                <a:effectLst/>
                <a:latin typeface="Consolas" panose="020B0609020204030204" pitchFamily="49" charset="0"/>
              </a:rPr>
              <a:t>].['Corona Virus Dataset$']</a:t>
            </a:r>
            <a:br>
              <a:rPr lang="en-IN" sz="1600" b="0" dirty="0">
                <a:solidFill>
                  <a:srgbClr val="CCCCCC"/>
                </a:solidFill>
                <a:effectLst/>
                <a:latin typeface="Consolas" panose="020B0609020204030204" pitchFamily="49" charset="0"/>
              </a:rPr>
            </a:br>
            <a:r>
              <a:rPr lang="en-IN" sz="1600" b="0" dirty="0">
                <a:solidFill>
                  <a:srgbClr val="569CD6"/>
                </a:solidFill>
                <a:effectLst/>
                <a:latin typeface="Consolas" panose="020B0609020204030204" pitchFamily="49" charset="0"/>
              </a:rPr>
              <a:t>GROUP BY</a:t>
            </a:r>
            <a:r>
              <a:rPr lang="en-IN" sz="1600" b="0" dirty="0">
                <a:solidFill>
                  <a:srgbClr val="CCCCCC"/>
                </a:solidFill>
                <a:effectLst/>
                <a:latin typeface="Consolas" panose="020B0609020204030204" pitchFamily="49" charset="0"/>
              </a:rPr>
              <a:t> </a:t>
            </a:r>
            <a:br>
              <a:rPr lang="en-IN" sz="1600" b="0" dirty="0">
                <a:solidFill>
                  <a:srgbClr val="CCCCCC"/>
                </a:solidFill>
                <a:effectLst/>
                <a:latin typeface="Consolas" panose="020B0609020204030204" pitchFamily="49" charset="0"/>
              </a:rPr>
            </a:br>
            <a:r>
              <a:rPr lang="en-IN" sz="1600" b="0" dirty="0">
                <a:solidFill>
                  <a:srgbClr val="CCCCCC"/>
                </a:solidFill>
                <a:effectLst/>
                <a:latin typeface="Consolas" panose="020B0609020204030204" pitchFamily="49" charset="0"/>
              </a:rPr>
              <a:t>    </a:t>
            </a:r>
            <a:r>
              <a:rPr lang="en-IN" sz="1600" b="0" dirty="0">
                <a:solidFill>
                  <a:srgbClr val="DCDCAA"/>
                </a:solidFill>
                <a:effectLst/>
                <a:latin typeface="Consolas" panose="020B0609020204030204" pitchFamily="49" charset="0"/>
              </a:rPr>
              <a:t>FORMAT</a:t>
            </a:r>
            <a:r>
              <a:rPr lang="en-IN" sz="1600" b="0" dirty="0">
                <a:solidFill>
                  <a:srgbClr val="CCCCCC"/>
                </a:solidFill>
                <a:effectLst/>
                <a:latin typeface="Consolas" panose="020B0609020204030204" pitchFamily="49" charset="0"/>
              </a:rPr>
              <a:t>(</a:t>
            </a:r>
            <a:r>
              <a:rPr lang="en-IN" sz="1600" b="0" dirty="0">
                <a:solidFill>
                  <a:srgbClr val="569CD6"/>
                </a:solidFill>
                <a:effectLst/>
                <a:latin typeface="Consolas" panose="020B0609020204030204" pitchFamily="49" charset="0"/>
              </a:rPr>
              <a:t>Date</a:t>
            </a:r>
            <a:r>
              <a:rPr lang="en-IN" sz="1600" b="0" dirty="0">
                <a:solidFill>
                  <a:srgbClr val="CCCCCC"/>
                </a:solidFill>
                <a:effectLst/>
                <a:latin typeface="Consolas" panose="020B0609020204030204" pitchFamily="49" charset="0"/>
              </a:rPr>
              <a:t>, </a:t>
            </a:r>
            <a:r>
              <a:rPr lang="en-IN" sz="1600" b="0" dirty="0">
                <a:solidFill>
                  <a:srgbClr val="CE9178"/>
                </a:solidFill>
                <a:effectLst/>
                <a:latin typeface="Consolas" panose="020B0609020204030204" pitchFamily="49" charset="0"/>
              </a:rPr>
              <a:t>'</a:t>
            </a:r>
            <a:r>
              <a:rPr lang="en-IN" sz="1600" b="0" dirty="0" err="1">
                <a:solidFill>
                  <a:srgbClr val="CE9178"/>
                </a:solidFill>
                <a:effectLst/>
                <a:latin typeface="Consolas" panose="020B0609020204030204" pitchFamily="49" charset="0"/>
              </a:rPr>
              <a:t>yyyy</a:t>
            </a:r>
            <a:r>
              <a:rPr lang="en-IN" sz="1600" b="0" dirty="0">
                <a:solidFill>
                  <a:srgbClr val="CE9178"/>
                </a:solidFill>
                <a:effectLst/>
                <a:latin typeface="Consolas" panose="020B0609020204030204" pitchFamily="49" charset="0"/>
              </a:rPr>
              <a:t>-MM'</a:t>
            </a:r>
            <a:r>
              <a:rPr lang="en-IN" sz="1600" b="0" dirty="0">
                <a:solidFill>
                  <a:srgbClr val="CCCCCC"/>
                </a:solidFill>
                <a:effectLst/>
                <a:latin typeface="Consolas" panose="020B0609020204030204" pitchFamily="49" charset="0"/>
              </a:rPr>
              <a:t>);</a:t>
            </a:r>
            <a:br>
              <a:rPr lang="en-IN" sz="1600" b="0" dirty="0">
                <a:solidFill>
                  <a:srgbClr val="CCCCCC"/>
                </a:solidFill>
                <a:effectLst/>
                <a:highlight>
                  <a:srgbClr val="1F1F1F"/>
                </a:highlight>
                <a:latin typeface="Consolas" panose="020B0609020204030204" pitchFamily="49" charset="0"/>
              </a:rPr>
            </a:br>
            <a:br>
              <a:rPr lang="en-IN" sz="1100" b="0" dirty="0">
                <a:solidFill>
                  <a:srgbClr val="CCCCCC"/>
                </a:solidFill>
                <a:effectLst/>
                <a:highlight>
                  <a:srgbClr val="1F1F1F"/>
                </a:highlight>
                <a:latin typeface="Consolas" panose="020B0609020204030204" pitchFamily="49" charset="0"/>
              </a:rPr>
            </a:br>
            <a:br>
              <a:rPr lang="en-IN" sz="1100" b="0" dirty="0">
                <a:solidFill>
                  <a:srgbClr val="CCCCCC"/>
                </a:solidFill>
                <a:effectLst/>
                <a:highlight>
                  <a:srgbClr val="1F1F1F"/>
                </a:highlight>
                <a:latin typeface="Consolas" panose="020B0609020204030204" pitchFamily="49" charset="0"/>
              </a:rPr>
            </a:br>
            <a:br>
              <a:rPr lang="en-US" sz="2000" b="0" dirty="0">
                <a:effectLst/>
                <a:latin typeface="Times New Roman" panose="02020603050405020304" pitchFamily="18" charset="0"/>
                <a:cs typeface="Times New Roman" panose="02020603050405020304" pitchFamily="18" charset="0"/>
              </a:rPr>
            </a:br>
            <a:br>
              <a:rPr lang="en-US" sz="2000" b="0" dirty="0">
                <a:effectLst/>
                <a:latin typeface="Times New Roman" panose="02020603050405020304" pitchFamily="18" charset="0"/>
                <a:cs typeface="Times New Roman" panose="02020603050405020304" pitchFamily="18" charset="0"/>
              </a:rPr>
            </a:br>
            <a:br>
              <a:rPr lang="en-US" sz="2000" b="0" dirty="0">
                <a:effectLst/>
                <a:latin typeface="Times New Roman" panose="02020603050405020304" pitchFamily="18" charset="0"/>
                <a:cs typeface="Times New Roman" panose="02020603050405020304" pitchFamily="18" charset="0"/>
              </a:rPr>
            </a:br>
            <a:br>
              <a:rPr lang="en-US" sz="2000" b="0" dirty="0">
                <a:effectLst/>
                <a:latin typeface="Times New Roman" panose="02020603050405020304" pitchFamily="18" charset="0"/>
                <a:cs typeface="Times New Roman" panose="02020603050405020304" pitchFamily="18" charset="0"/>
              </a:rPr>
            </a:br>
            <a:br>
              <a:rPr lang="en-US" sz="2000" b="0" dirty="0">
                <a:effectLst/>
                <a:latin typeface="Times New Roman" panose="02020603050405020304" pitchFamily="18" charset="0"/>
                <a:cs typeface="Times New Roman" panose="02020603050405020304" pitchFamily="18" charset="0"/>
              </a:rPr>
            </a:br>
            <a:endParaRPr sz="2000" dirty="0">
              <a:latin typeface="Times New Roman" panose="02020603050405020304" pitchFamily="18" charset="0"/>
              <a:cs typeface="Times New Roman" panose="02020603050405020304" pitchFamily="18" charset="0"/>
            </a:endParaRPr>
          </a:p>
        </p:txBody>
      </p:sp>
      <p:pic>
        <p:nvPicPr>
          <p:cNvPr id="341" name="Google Shape;341;p44"/>
          <p:cNvPicPr preferRelativeResize="0"/>
          <p:nvPr/>
        </p:nvPicPr>
        <p:blipFill>
          <a:blip r:embed="rId3">
            <a:alphaModFix/>
          </a:blip>
          <a:stretch>
            <a:fillRect/>
          </a:stretch>
        </p:blipFill>
        <p:spPr>
          <a:xfrm>
            <a:off x="-922275" y="37700"/>
            <a:ext cx="2036050" cy="1822600"/>
          </a:xfrm>
          <a:prstGeom prst="rect">
            <a:avLst/>
          </a:prstGeom>
          <a:noFill/>
          <a:ln>
            <a:noFill/>
          </a:ln>
        </p:spPr>
      </p:pic>
      <p:pic>
        <p:nvPicPr>
          <p:cNvPr id="342" name="Google Shape;342;p44"/>
          <p:cNvPicPr preferRelativeResize="0"/>
          <p:nvPr/>
        </p:nvPicPr>
        <p:blipFill>
          <a:blip r:embed="rId3">
            <a:alphaModFix/>
          </a:blip>
          <a:stretch>
            <a:fillRect/>
          </a:stretch>
        </p:blipFill>
        <p:spPr>
          <a:xfrm rot="4499986">
            <a:off x="8134853" y="311119"/>
            <a:ext cx="1808144" cy="1618612"/>
          </a:xfrm>
          <a:prstGeom prst="rect">
            <a:avLst/>
          </a:prstGeom>
          <a:noFill/>
          <a:ln>
            <a:noFill/>
          </a:ln>
        </p:spPr>
      </p:pic>
      <p:sp>
        <p:nvSpPr>
          <p:cNvPr id="8" name="TextBox 7">
            <a:extLst>
              <a:ext uri="{FF2B5EF4-FFF2-40B4-BE49-F238E27FC236}">
                <a16:creationId xmlns:a16="http://schemas.microsoft.com/office/drawing/2014/main" id="{C1CB3C3A-5BE2-A24F-BEED-F1ACBDBB979F}"/>
              </a:ext>
            </a:extLst>
          </p:cNvPr>
          <p:cNvSpPr txBox="1"/>
          <p:nvPr/>
        </p:nvSpPr>
        <p:spPr>
          <a:xfrm>
            <a:off x="1323278" y="1189463"/>
            <a:ext cx="6222381" cy="523220"/>
          </a:xfrm>
          <a:prstGeom prst="rect">
            <a:avLst/>
          </a:prstGeom>
          <a:noFill/>
        </p:spPr>
        <p:txBody>
          <a:bodyPr wrap="square" rtlCol="0">
            <a:spAutoFit/>
          </a:bodyPr>
          <a:lstStyle/>
          <a:p>
            <a:endParaRPr lang="en-IN" dirty="0"/>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3" name="Google Shape;353;p45"/>
          <p:cNvSpPr txBox="1"/>
          <p:nvPr/>
        </p:nvSpPr>
        <p:spPr>
          <a:xfrm>
            <a:off x="6595475" y="1553003"/>
            <a:ext cx="1683000" cy="483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dirty="0">
              <a:solidFill>
                <a:schemeClr val="accent6"/>
              </a:solidFill>
              <a:latin typeface="Anton"/>
              <a:ea typeface="Anton"/>
              <a:cs typeface="Anton"/>
              <a:sym typeface="Anton"/>
            </a:endParaRPr>
          </a:p>
        </p:txBody>
      </p:sp>
      <p:sp>
        <p:nvSpPr>
          <p:cNvPr id="354" name="Google Shape;354;p45"/>
          <p:cNvSpPr txBox="1"/>
          <p:nvPr/>
        </p:nvSpPr>
        <p:spPr>
          <a:xfrm>
            <a:off x="6595475" y="1928732"/>
            <a:ext cx="16830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accent6"/>
              </a:solidFill>
              <a:latin typeface="Advent Pro"/>
              <a:ea typeface="Advent Pro"/>
              <a:cs typeface="Advent Pro"/>
              <a:sym typeface="Advent Pro"/>
            </a:endParaRPr>
          </a:p>
        </p:txBody>
      </p:sp>
      <p:sp>
        <p:nvSpPr>
          <p:cNvPr id="355" name="Google Shape;355;p45"/>
          <p:cNvSpPr txBox="1"/>
          <p:nvPr/>
        </p:nvSpPr>
        <p:spPr>
          <a:xfrm>
            <a:off x="6595475" y="2567926"/>
            <a:ext cx="1683000" cy="483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dirty="0">
              <a:solidFill>
                <a:schemeClr val="accent6"/>
              </a:solidFill>
              <a:latin typeface="Anton"/>
              <a:ea typeface="Anton"/>
              <a:cs typeface="Anton"/>
              <a:sym typeface="Anton"/>
            </a:endParaRPr>
          </a:p>
        </p:txBody>
      </p:sp>
      <p:sp>
        <p:nvSpPr>
          <p:cNvPr id="357" name="Google Shape;357;p45"/>
          <p:cNvSpPr txBox="1"/>
          <p:nvPr/>
        </p:nvSpPr>
        <p:spPr>
          <a:xfrm>
            <a:off x="6595475" y="3582850"/>
            <a:ext cx="1683000" cy="483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dirty="0">
              <a:solidFill>
                <a:schemeClr val="accent6"/>
              </a:solidFill>
              <a:latin typeface="Anton"/>
              <a:ea typeface="Anton"/>
              <a:cs typeface="Anton"/>
              <a:sym typeface="Anton"/>
            </a:endParaRPr>
          </a:p>
        </p:txBody>
      </p:sp>
      <p:sp>
        <p:nvSpPr>
          <p:cNvPr id="359" name="Google Shape;359;p45"/>
          <p:cNvSpPr txBox="1"/>
          <p:nvPr/>
        </p:nvSpPr>
        <p:spPr>
          <a:xfrm>
            <a:off x="867600" y="1568678"/>
            <a:ext cx="2027100" cy="483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dirty="0">
              <a:solidFill>
                <a:schemeClr val="accent6"/>
              </a:solidFill>
              <a:latin typeface="Anton"/>
              <a:ea typeface="Anton"/>
              <a:cs typeface="Anton"/>
              <a:sym typeface="Anton"/>
            </a:endParaRPr>
          </a:p>
        </p:txBody>
      </p:sp>
      <p:sp>
        <p:nvSpPr>
          <p:cNvPr id="360" name="Google Shape;360;p45"/>
          <p:cNvSpPr txBox="1"/>
          <p:nvPr/>
        </p:nvSpPr>
        <p:spPr>
          <a:xfrm>
            <a:off x="867600" y="1962923"/>
            <a:ext cx="2027100" cy="98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accent6"/>
              </a:solidFill>
              <a:latin typeface="Advent Pro"/>
              <a:ea typeface="Advent Pro"/>
              <a:cs typeface="Advent Pro"/>
              <a:sym typeface="Advent Pro"/>
            </a:endParaRPr>
          </a:p>
        </p:txBody>
      </p:sp>
      <p:sp>
        <p:nvSpPr>
          <p:cNvPr id="361" name="Google Shape;361;p45"/>
          <p:cNvSpPr txBox="1"/>
          <p:nvPr/>
        </p:nvSpPr>
        <p:spPr>
          <a:xfrm>
            <a:off x="867599" y="1216500"/>
            <a:ext cx="7408801" cy="3801549"/>
          </a:xfrm>
          <a:prstGeom prst="rect">
            <a:avLst/>
          </a:prstGeom>
          <a:noFill/>
          <a:ln>
            <a:noFill/>
          </a:ln>
        </p:spPr>
        <p:txBody>
          <a:bodyPr spcFirstLastPara="1" wrap="square" lIns="91425" tIns="91425" rIns="91425" bIns="91425" anchor="t" anchorCtr="0">
            <a:noAutofit/>
          </a:bodyPr>
          <a:lstStyle/>
          <a:p>
            <a:pPr marL="48261" lvl="0" algn="l" rtl="0">
              <a:spcBef>
                <a:spcPts val="0"/>
              </a:spcBef>
              <a:spcAft>
                <a:spcPts val="0"/>
              </a:spcAft>
              <a:buClr>
                <a:schemeClr val="accent6"/>
              </a:buClr>
              <a:buSzPts val="1400"/>
            </a:pPr>
            <a:endParaRPr dirty="0">
              <a:solidFill>
                <a:schemeClr val="accent6"/>
              </a:solidFill>
              <a:latin typeface="Advent Pro"/>
              <a:ea typeface="Advent Pro"/>
              <a:cs typeface="Advent Pro"/>
              <a:sym typeface="Advent Pro"/>
            </a:endParaRPr>
          </a:p>
        </p:txBody>
      </p:sp>
      <p:pic>
        <p:nvPicPr>
          <p:cNvPr id="364" name="Google Shape;364;p45"/>
          <p:cNvPicPr preferRelativeResize="0"/>
          <p:nvPr/>
        </p:nvPicPr>
        <p:blipFill>
          <a:blip r:embed="rId3">
            <a:alphaModFix/>
          </a:blip>
          <a:stretch>
            <a:fillRect/>
          </a:stretch>
        </p:blipFill>
        <p:spPr>
          <a:xfrm>
            <a:off x="-591225" y="-1061400"/>
            <a:ext cx="2282249" cy="2277900"/>
          </a:xfrm>
          <a:prstGeom prst="rect">
            <a:avLst/>
          </a:prstGeom>
          <a:noFill/>
          <a:ln>
            <a:noFill/>
          </a:ln>
        </p:spPr>
      </p:pic>
      <p:pic>
        <p:nvPicPr>
          <p:cNvPr id="365" name="Google Shape;365;p45"/>
          <p:cNvPicPr preferRelativeResize="0"/>
          <p:nvPr/>
        </p:nvPicPr>
        <p:blipFill>
          <a:blip r:embed="rId3">
            <a:alphaModFix/>
          </a:blip>
          <a:stretch>
            <a:fillRect/>
          </a:stretch>
        </p:blipFill>
        <p:spPr>
          <a:xfrm rot="2700000">
            <a:off x="8126074" y="233767"/>
            <a:ext cx="1724896" cy="1721613"/>
          </a:xfrm>
          <a:prstGeom prst="rect">
            <a:avLst/>
          </a:prstGeom>
          <a:noFill/>
          <a:ln>
            <a:noFill/>
          </a:ln>
        </p:spPr>
      </p:pic>
      <p:pic>
        <p:nvPicPr>
          <p:cNvPr id="3" name="Picture 2">
            <a:extLst>
              <a:ext uri="{FF2B5EF4-FFF2-40B4-BE49-F238E27FC236}">
                <a16:creationId xmlns:a16="http://schemas.microsoft.com/office/drawing/2014/main" id="{1643C362-B54F-C675-9BCE-2B5CB87B62BB}"/>
              </a:ext>
            </a:extLst>
          </p:cNvPr>
          <p:cNvPicPr>
            <a:picLocks noChangeAspect="1"/>
          </p:cNvPicPr>
          <p:nvPr/>
        </p:nvPicPr>
        <p:blipFill>
          <a:blip r:embed="rId4"/>
          <a:stretch>
            <a:fillRect/>
          </a:stretch>
        </p:blipFill>
        <p:spPr>
          <a:xfrm>
            <a:off x="1033346" y="1754460"/>
            <a:ext cx="6585375" cy="3077735"/>
          </a:xfrm>
          <a:prstGeom prst="rect">
            <a:avLst/>
          </a:prstGeom>
        </p:spPr>
      </p:pic>
      <p:sp>
        <p:nvSpPr>
          <p:cNvPr id="6" name="TextBox 5">
            <a:extLst>
              <a:ext uri="{FF2B5EF4-FFF2-40B4-BE49-F238E27FC236}">
                <a16:creationId xmlns:a16="http://schemas.microsoft.com/office/drawing/2014/main" id="{EAD35721-1D8A-770F-6A6E-9F147F56E631}"/>
              </a:ext>
            </a:extLst>
          </p:cNvPr>
          <p:cNvSpPr txBox="1"/>
          <p:nvPr/>
        </p:nvSpPr>
        <p:spPr>
          <a:xfrm>
            <a:off x="1691024" y="170985"/>
            <a:ext cx="6585375" cy="150810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rgbClr val="ECECEC"/>
                </a:solidFill>
                <a:effectLst/>
                <a:latin typeface="Söhne Mono"/>
              </a:rPr>
              <a:t>FORMAT(Date, 'MMMM </a:t>
            </a:r>
            <a:r>
              <a:rPr kumimoji="0" lang="en-US" altLang="en-US" sz="1200" b="1" i="0" u="none" strike="noStrike" cap="none" normalizeH="0" baseline="0" dirty="0" err="1">
                <a:ln>
                  <a:noFill/>
                </a:ln>
                <a:solidFill>
                  <a:srgbClr val="ECECEC"/>
                </a:solidFill>
                <a:effectLst/>
                <a:latin typeface="Söhne Mono"/>
              </a:rPr>
              <a:t>yyyy</a:t>
            </a:r>
            <a:r>
              <a:rPr kumimoji="0" lang="en-US" altLang="en-US" sz="1200" b="1" i="0" u="none" strike="noStrike" cap="none" normalizeH="0" baseline="0" dirty="0">
                <a:ln>
                  <a:noFill/>
                </a:ln>
                <a:solidFill>
                  <a:srgbClr val="ECECEC"/>
                </a:solidFill>
                <a:effectLst/>
                <a:latin typeface="Söhne Mono"/>
              </a:rPr>
              <a:t>')</a:t>
            </a:r>
            <a:r>
              <a:rPr kumimoji="0" lang="en-US" altLang="en-US" sz="1200" b="0" i="0" u="none" strike="noStrike" cap="none" normalizeH="0" baseline="0" dirty="0">
                <a:ln>
                  <a:noFill/>
                </a:ln>
                <a:solidFill>
                  <a:srgbClr val="ECECEC"/>
                </a:solidFill>
                <a:effectLst/>
                <a:latin typeface="Söhne"/>
              </a:rPr>
              <a:t> formats the </a:t>
            </a:r>
            <a:r>
              <a:rPr kumimoji="0" lang="en-US" altLang="en-US" sz="1200" b="1" i="0" u="none" strike="noStrike" cap="none" normalizeH="0" baseline="0" dirty="0">
                <a:ln>
                  <a:noFill/>
                </a:ln>
                <a:solidFill>
                  <a:srgbClr val="ECECEC"/>
                </a:solidFill>
                <a:effectLst/>
                <a:latin typeface="Söhne Mono"/>
              </a:rPr>
              <a:t>Date</a:t>
            </a:r>
            <a:r>
              <a:rPr kumimoji="0" lang="en-US" altLang="en-US" sz="1200" b="0" i="0" u="none" strike="noStrike" cap="none" normalizeH="0" baseline="0" dirty="0">
                <a:ln>
                  <a:noFill/>
                </a:ln>
                <a:solidFill>
                  <a:srgbClr val="ECECEC"/>
                </a:solidFill>
                <a:effectLst/>
                <a:latin typeface="Söhne"/>
              </a:rPr>
              <a:t> column as a month-year string, like "January 2024".</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rgbClr val="ECECEC"/>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ECECEC"/>
                </a:solidFill>
                <a:effectLst/>
                <a:latin typeface="Söhne Mono"/>
              </a:rPr>
              <a:t>GROUP BY FORMAT(Date, 'MMMM </a:t>
            </a:r>
            <a:r>
              <a:rPr kumimoji="0" lang="en-US" altLang="en-US" sz="1200" b="1" i="0" u="none" strike="noStrike" cap="none" normalizeH="0" baseline="0" dirty="0" err="1">
                <a:ln>
                  <a:noFill/>
                </a:ln>
                <a:solidFill>
                  <a:srgbClr val="ECECEC"/>
                </a:solidFill>
                <a:effectLst/>
                <a:latin typeface="Söhne Mono"/>
              </a:rPr>
              <a:t>yyyy</a:t>
            </a:r>
            <a:r>
              <a:rPr kumimoji="0" lang="en-US" altLang="en-US" sz="1200" b="1" i="0" u="none" strike="noStrike" cap="none" normalizeH="0" baseline="0" dirty="0">
                <a:ln>
                  <a:noFill/>
                </a:ln>
                <a:solidFill>
                  <a:srgbClr val="ECECEC"/>
                </a:solidFill>
                <a:effectLst/>
                <a:latin typeface="Söhne Mono"/>
              </a:rPr>
              <a:t>')</a:t>
            </a:r>
            <a:r>
              <a:rPr kumimoji="0" lang="en-US" altLang="en-US" sz="1200" b="0" i="0" u="none" strike="noStrike" cap="none" normalizeH="0" baseline="0" dirty="0">
                <a:ln>
                  <a:noFill/>
                </a:ln>
                <a:solidFill>
                  <a:srgbClr val="ECECEC"/>
                </a:solidFill>
                <a:effectLst/>
                <a:latin typeface="Söhne"/>
              </a:rPr>
              <a:t> groups the data by the formatted month-year string.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ECECEC"/>
                </a:solidFill>
                <a:effectLst/>
                <a:latin typeface="Söhne Mono"/>
              </a:rPr>
              <a:t>AVG(Confirmed)</a:t>
            </a:r>
            <a:r>
              <a:rPr kumimoji="0" lang="en-US" altLang="en-US" sz="1200" b="0" i="0" u="none" strike="noStrike" cap="none" normalizeH="0" baseline="0" dirty="0">
                <a:ln>
                  <a:noFill/>
                </a:ln>
                <a:solidFill>
                  <a:srgbClr val="ECECEC"/>
                </a:solidFill>
                <a:effectLst/>
                <a:latin typeface="Söhne"/>
              </a:rPr>
              <a:t>, </a:t>
            </a:r>
            <a:r>
              <a:rPr kumimoji="0" lang="en-US" altLang="en-US" sz="1200" b="1" i="0" u="none" strike="noStrike" cap="none" normalizeH="0" baseline="0" dirty="0">
                <a:ln>
                  <a:noFill/>
                </a:ln>
                <a:solidFill>
                  <a:srgbClr val="ECECEC"/>
                </a:solidFill>
                <a:effectLst/>
                <a:latin typeface="Söhne Mono"/>
              </a:rPr>
              <a:t>AVG(Deaths)</a:t>
            </a:r>
            <a:r>
              <a:rPr kumimoji="0" lang="en-US" altLang="en-US" sz="1200" b="0" i="0" u="none" strike="noStrike" cap="none" normalizeH="0" baseline="0" dirty="0">
                <a:ln>
                  <a:noFill/>
                </a:ln>
                <a:solidFill>
                  <a:srgbClr val="ECECEC"/>
                </a:solidFill>
                <a:effectLst/>
                <a:latin typeface="Söhne"/>
              </a:rPr>
              <a:t>, and </a:t>
            </a:r>
            <a:r>
              <a:rPr kumimoji="0" lang="en-US" altLang="en-US" sz="1200" b="1" i="0" u="none" strike="noStrike" cap="none" normalizeH="0" baseline="0" dirty="0">
                <a:ln>
                  <a:noFill/>
                </a:ln>
                <a:solidFill>
                  <a:srgbClr val="ECECEC"/>
                </a:solidFill>
                <a:effectLst/>
                <a:latin typeface="Söhne Mono"/>
              </a:rPr>
              <a:t>AVG(Recovered)</a:t>
            </a:r>
            <a:r>
              <a:rPr kumimoji="0" lang="en-US" altLang="en-US" sz="1200" b="0" i="0" u="none" strike="noStrike" cap="none" normalizeH="0" baseline="0" dirty="0">
                <a:ln>
                  <a:noFill/>
                </a:ln>
                <a:solidFill>
                  <a:srgbClr val="ECECEC"/>
                </a:solidFill>
                <a:effectLst/>
                <a:latin typeface="Söhne"/>
              </a:rPr>
              <a:t> calculate the average for each of these columns.</a:t>
            </a:r>
          </a:p>
          <a:p>
            <a:endParaRPr lang="en-IN"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6"/>
          <p:cNvSpPr txBox="1">
            <a:spLocks noGrp="1"/>
          </p:cNvSpPr>
          <p:nvPr>
            <p:ph type="title"/>
          </p:nvPr>
        </p:nvSpPr>
        <p:spPr>
          <a:xfrm>
            <a:off x="2663975" y="275063"/>
            <a:ext cx="6130620" cy="839812"/>
          </a:xfrm>
          <a:prstGeom prst="rect">
            <a:avLst/>
          </a:prstGeom>
        </p:spPr>
        <p:txBody>
          <a:bodyPr spcFirstLastPara="1" wrap="square" lIns="91425" tIns="91425" rIns="91425" bIns="91425" anchor="t" anchorCtr="0">
            <a:noAutofit/>
          </a:bodyPr>
          <a:lstStyle/>
          <a:p>
            <a:r>
              <a:rPr lang="en-US" sz="1800" b="0" dirty="0">
                <a:effectLst/>
                <a:latin typeface="Times New Roman" panose="02020603050405020304" pitchFamily="18" charset="0"/>
                <a:cs typeface="Times New Roman" panose="02020603050405020304" pitchFamily="18" charset="0"/>
              </a:rPr>
              <a:t>Q3. Find maximum values of confirmed, deaths, recovered per year</a:t>
            </a:r>
            <a:br>
              <a:rPr lang="en-US" sz="1800" b="0" dirty="0">
                <a:effectLst/>
                <a:latin typeface="Times New Roman" panose="02020603050405020304" pitchFamily="18" charset="0"/>
                <a:cs typeface="Times New Roman" panose="02020603050405020304" pitchFamily="18" charset="0"/>
              </a:rPr>
            </a:br>
            <a:br>
              <a:rPr lang="en-US" sz="1800" b="0" dirty="0">
                <a:effectLst/>
                <a:latin typeface="Times New Roman" panose="02020603050405020304" pitchFamily="18" charset="0"/>
                <a:cs typeface="Times New Roman" panose="02020603050405020304" pitchFamily="18" charset="0"/>
              </a:rPr>
            </a:br>
            <a:br>
              <a:rPr lang="en-US" sz="1800" b="0" dirty="0">
                <a:effectLst/>
                <a:latin typeface="Times New Roman" panose="02020603050405020304" pitchFamily="18" charset="0"/>
                <a:cs typeface="Times New Roman" panose="02020603050405020304" pitchFamily="18" charset="0"/>
              </a:rPr>
            </a:br>
            <a:br>
              <a:rPr lang="en-US" sz="3600" b="0" dirty="0">
                <a:effectLst/>
                <a:latin typeface="Times New Roman" panose="02020603050405020304" pitchFamily="18" charset="0"/>
                <a:cs typeface="Times New Roman" panose="02020603050405020304" pitchFamily="18" charset="0"/>
              </a:rPr>
            </a:br>
            <a:endParaRPr sz="3600" dirty="0">
              <a:latin typeface="Times New Roman" panose="02020603050405020304" pitchFamily="18" charset="0"/>
              <a:cs typeface="Times New Roman" panose="02020603050405020304" pitchFamily="18" charset="0"/>
            </a:endParaRPr>
          </a:p>
        </p:txBody>
      </p:sp>
      <p:sp>
        <p:nvSpPr>
          <p:cNvPr id="375" name="Google Shape;375;p46"/>
          <p:cNvSpPr txBox="1">
            <a:spLocks noGrp="1"/>
          </p:cNvSpPr>
          <p:nvPr>
            <p:ph type="subTitle" idx="5"/>
          </p:nvPr>
        </p:nvSpPr>
        <p:spPr>
          <a:xfrm>
            <a:off x="2663975" y="1114875"/>
            <a:ext cx="5760831" cy="39552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US" dirty="0"/>
            </a:br>
            <a:r>
              <a:rPr lang="en-US" b="0" i="0" dirty="0">
                <a:solidFill>
                  <a:srgbClr val="ECECEC"/>
                </a:solidFill>
                <a:effectLst/>
                <a:latin typeface="Söhne"/>
              </a:rPr>
              <a:t>To find the maximum values of confirmed, deaths, and recovered cases per year in SQL, you can use a simple </a:t>
            </a:r>
            <a:r>
              <a:rPr lang="en-US" b="0" i="0" dirty="0" err="1">
                <a:solidFill>
                  <a:srgbClr val="ECECEC"/>
                </a:solidFill>
                <a:effectLst/>
                <a:latin typeface="Söhne"/>
              </a:rPr>
              <a:t>aggregateon</a:t>
            </a:r>
            <a:r>
              <a:rPr lang="en-US" b="0" i="0" dirty="0">
                <a:solidFill>
                  <a:srgbClr val="ECECEC"/>
                </a:solidFill>
                <a:effectLst/>
                <a:latin typeface="Söhne"/>
              </a:rPr>
              <a:t> query with the MAX() function. </a:t>
            </a:r>
            <a:br>
              <a:rPr lang="en-US" b="0" i="0" dirty="0">
                <a:solidFill>
                  <a:srgbClr val="ECECEC"/>
                </a:solidFill>
                <a:effectLst/>
                <a:latin typeface="Söhne"/>
              </a:rPr>
            </a:br>
            <a:endParaRPr lang="en-US" b="0" i="0" dirty="0">
              <a:solidFill>
                <a:srgbClr val="ECECEC"/>
              </a:solidFill>
              <a:effectLst/>
              <a:latin typeface="Söhne"/>
            </a:endParaRPr>
          </a:p>
          <a:p>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YEAR</a:t>
            </a:r>
            <a:r>
              <a:rPr lang="en-US" b="0" dirty="0">
                <a:solidFill>
                  <a:srgbClr val="CCCCCC"/>
                </a:solidFill>
                <a:effectLst/>
                <a:latin typeface="Consolas" panose="020B0609020204030204" pitchFamily="49" charset="0"/>
              </a:rPr>
              <a:t>(</a:t>
            </a:r>
            <a:r>
              <a:rPr lang="en-US" b="0" dirty="0">
                <a:solidFill>
                  <a:srgbClr val="569CD6"/>
                </a:solidFill>
                <a:effectLst/>
                <a:latin typeface="Consolas" panose="020B0609020204030204" pitchFamily="49" charset="0"/>
              </a:rPr>
              <a:t>Date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year</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MAX</a:t>
            </a:r>
            <a:r>
              <a:rPr lang="en-US" b="0" dirty="0">
                <a:solidFill>
                  <a:srgbClr val="CCCCCC"/>
                </a:solidFill>
                <a:effectLst/>
                <a:latin typeface="Consolas" panose="020B0609020204030204" pitchFamily="49" charset="0"/>
              </a:rPr>
              <a:t>(confirmed) </a:t>
            </a:r>
            <a:r>
              <a:rPr lang="en-US" b="0" dirty="0">
                <a:solidFill>
                  <a:srgbClr val="569CD6"/>
                </a:solidFill>
                <a:effectLst/>
                <a:latin typeface="Consolas" panose="020B0609020204030204" pitchFamily="49" charset="0"/>
              </a:rPr>
              <a:t>AS</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max_confirmed</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MAX</a:t>
            </a:r>
            <a:r>
              <a:rPr lang="en-US" b="0" dirty="0">
                <a:solidFill>
                  <a:srgbClr val="CCCCCC"/>
                </a:solidFill>
                <a:effectLst/>
                <a:latin typeface="Consolas" panose="020B0609020204030204" pitchFamily="49" charset="0"/>
              </a:rPr>
              <a:t>(deaths) </a:t>
            </a:r>
            <a:r>
              <a:rPr lang="en-US" b="0" dirty="0">
                <a:solidFill>
                  <a:srgbClr val="569CD6"/>
                </a:solidFill>
                <a:effectLst/>
                <a:latin typeface="Consolas" panose="020B0609020204030204" pitchFamily="49" charset="0"/>
              </a:rPr>
              <a:t>AS</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max_deaths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MAX</a:t>
            </a:r>
            <a:r>
              <a:rPr lang="en-US" b="0" dirty="0">
                <a:solidFill>
                  <a:srgbClr val="CCCCCC"/>
                </a:solidFill>
                <a:effectLst/>
                <a:latin typeface="Consolas" panose="020B0609020204030204" pitchFamily="49" charset="0"/>
              </a:rPr>
              <a:t>(recovered) </a:t>
            </a:r>
            <a:r>
              <a:rPr lang="en-US" b="0" dirty="0">
                <a:solidFill>
                  <a:srgbClr val="569CD6"/>
                </a:solidFill>
                <a:effectLst/>
                <a:latin typeface="Consolas" panose="020B0609020204030204" pitchFamily="49" charset="0"/>
              </a:rPr>
              <a:t>AS</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max_recovered</a:t>
            </a:r>
            <a:endParaRPr lang="en-US" b="0" dirty="0">
              <a:solidFill>
                <a:srgbClr val="CCCCCC"/>
              </a:solidFill>
              <a:effectLst/>
              <a:latin typeface="Consolas" panose="020B0609020204030204" pitchFamily="49" charset="0"/>
            </a:endParaRPr>
          </a:p>
          <a:p>
            <a:br>
              <a:rPr lang="en-US" b="0" dirty="0">
                <a:solidFill>
                  <a:srgbClr val="CCCCCC"/>
                </a:solidFill>
                <a:effectLst/>
                <a:latin typeface="Consolas" panose="020B0609020204030204" pitchFamily="49" charset="0"/>
              </a:rPr>
            </a:b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['Corona Virus Dataset$']</a:t>
            </a:r>
          </a:p>
          <a:p>
            <a:r>
              <a:rPr lang="en-US" b="0" dirty="0">
                <a:solidFill>
                  <a:srgbClr val="569CD6"/>
                </a:solidFill>
                <a:effectLst/>
                <a:latin typeface="Consolas" panose="020B0609020204030204" pitchFamily="49" charset="0"/>
              </a:rPr>
              <a:t>GROUP BY</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YEAR</a:t>
            </a:r>
            <a:r>
              <a:rPr lang="en-US" b="0" dirty="0">
                <a:solidFill>
                  <a:srgbClr val="CCCCCC"/>
                </a:solidFill>
                <a:effectLst/>
                <a:latin typeface="Consolas" panose="020B0609020204030204" pitchFamily="49" charset="0"/>
              </a:rPr>
              <a:t>(</a:t>
            </a:r>
            <a:r>
              <a:rPr lang="en-US" b="0" dirty="0">
                <a:solidFill>
                  <a:srgbClr val="569CD6"/>
                </a:solidFill>
                <a:effectLst/>
                <a:latin typeface="Consolas" panose="020B0609020204030204" pitchFamily="49" charset="0"/>
              </a:rPr>
              <a:t>Date</a:t>
            </a:r>
            <a:r>
              <a:rPr lang="en-US" b="0" dirty="0">
                <a:solidFill>
                  <a:srgbClr val="CCCCCC"/>
                </a:solidFill>
                <a:effectLst/>
                <a:latin typeface="Consolas" panose="020B0609020204030204" pitchFamily="49" charset="0"/>
              </a:rPr>
              <a:t>);</a:t>
            </a:r>
          </a:p>
          <a:p>
            <a:pPr marL="0" lvl="0" indent="0" algn="l" rtl="0">
              <a:spcBef>
                <a:spcPts val="0"/>
              </a:spcBef>
              <a:spcAft>
                <a:spcPts val="0"/>
              </a:spcAft>
              <a:buNone/>
            </a:pPr>
            <a:endParaRPr dirty="0"/>
          </a:p>
        </p:txBody>
      </p:sp>
      <p:pic>
        <p:nvPicPr>
          <p:cNvPr id="412" name="Google Shape;412;p46"/>
          <p:cNvPicPr preferRelativeResize="0"/>
          <p:nvPr/>
        </p:nvPicPr>
        <p:blipFill>
          <a:blip r:embed="rId3">
            <a:alphaModFix/>
          </a:blip>
          <a:stretch>
            <a:fillRect/>
          </a:stretch>
        </p:blipFill>
        <p:spPr>
          <a:xfrm>
            <a:off x="125426" y="-230100"/>
            <a:ext cx="2142197" cy="2117251"/>
          </a:xfrm>
          <a:prstGeom prst="rect">
            <a:avLst/>
          </a:prstGeom>
          <a:noFill/>
          <a:ln>
            <a:noFill/>
          </a:ln>
        </p:spPr>
      </p:pic>
      <p:pic>
        <p:nvPicPr>
          <p:cNvPr id="413" name="Google Shape;413;p46"/>
          <p:cNvPicPr preferRelativeResize="0"/>
          <p:nvPr/>
        </p:nvPicPr>
        <p:blipFill>
          <a:blip r:embed="rId3">
            <a:alphaModFix/>
          </a:blip>
          <a:stretch>
            <a:fillRect/>
          </a:stretch>
        </p:blipFill>
        <p:spPr>
          <a:xfrm rot="-3600002">
            <a:off x="-46176" y="2575349"/>
            <a:ext cx="1021151" cy="1009251"/>
          </a:xfrm>
          <a:prstGeom prst="rect">
            <a:avLst/>
          </a:prstGeom>
          <a:noFill/>
          <a:ln>
            <a:noFill/>
          </a:ln>
        </p:spPr>
      </p:pic>
      <p:pic>
        <p:nvPicPr>
          <p:cNvPr id="414" name="Google Shape;414;p46"/>
          <p:cNvPicPr preferRelativeResize="0"/>
          <p:nvPr/>
        </p:nvPicPr>
        <p:blipFill>
          <a:blip r:embed="rId3">
            <a:alphaModFix/>
          </a:blip>
          <a:stretch>
            <a:fillRect/>
          </a:stretch>
        </p:blipFill>
        <p:spPr>
          <a:xfrm rot="-1799996">
            <a:off x="669488" y="3793020"/>
            <a:ext cx="1631824" cy="161280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7"/>
          <p:cNvSpPr txBox="1">
            <a:spLocks noGrp="1"/>
          </p:cNvSpPr>
          <p:nvPr>
            <p:ph type="title"/>
          </p:nvPr>
        </p:nvSpPr>
        <p:spPr>
          <a:xfrm>
            <a:off x="720000" y="542175"/>
            <a:ext cx="494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None/>
            </a:pPr>
            <a:endParaRPr dirty="0"/>
          </a:p>
        </p:txBody>
      </p:sp>
      <p:sp>
        <p:nvSpPr>
          <p:cNvPr id="420" name="Google Shape;420;p47"/>
          <p:cNvSpPr txBox="1"/>
          <p:nvPr/>
        </p:nvSpPr>
        <p:spPr>
          <a:xfrm>
            <a:off x="1148225" y="1813575"/>
            <a:ext cx="1811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accent6"/>
              </a:solidFill>
              <a:latin typeface="Advent Pro"/>
              <a:ea typeface="Advent Pro"/>
              <a:cs typeface="Advent Pro"/>
              <a:sym typeface="Advent Pro"/>
            </a:endParaRPr>
          </a:p>
        </p:txBody>
      </p:sp>
      <p:sp>
        <p:nvSpPr>
          <p:cNvPr id="421" name="Google Shape;421;p47"/>
          <p:cNvSpPr txBox="1"/>
          <p:nvPr/>
        </p:nvSpPr>
        <p:spPr>
          <a:xfrm>
            <a:off x="1148225" y="2732326"/>
            <a:ext cx="1811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accent6"/>
              </a:solidFill>
              <a:latin typeface="Advent Pro"/>
              <a:ea typeface="Advent Pro"/>
              <a:cs typeface="Advent Pro"/>
              <a:sym typeface="Advent Pro"/>
            </a:endParaRPr>
          </a:p>
        </p:txBody>
      </p:sp>
      <p:sp>
        <p:nvSpPr>
          <p:cNvPr id="422" name="Google Shape;422;p47"/>
          <p:cNvSpPr txBox="1"/>
          <p:nvPr/>
        </p:nvSpPr>
        <p:spPr>
          <a:xfrm>
            <a:off x="297366" y="862360"/>
            <a:ext cx="6103433" cy="401443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accent6"/>
              </a:solidFill>
              <a:latin typeface="Advent Pro"/>
              <a:ea typeface="Advent Pro"/>
              <a:cs typeface="Advent Pro"/>
              <a:sym typeface="Advent Pro"/>
            </a:endParaRPr>
          </a:p>
        </p:txBody>
      </p:sp>
      <p:sp>
        <p:nvSpPr>
          <p:cNvPr id="425" name="Google Shape;425;p47"/>
          <p:cNvSpPr txBox="1"/>
          <p:nvPr/>
        </p:nvSpPr>
        <p:spPr>
          <a:xfrm>
            <a:off x="3328188" y="3695025"/>
            <a:ext cx="1249500" cy="48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dirty="0">
              <a:solidFill>
                <a:schemeClr val="accent6"/>
              </a:solidFill>
              <a:latin typeface="Anton"/>
              <a:ea typeface="Anton"/>
              <a:cs typeface="Anton"/>
              <a:sym typeface="Anton"/>
            </a:endParaRPr>
          </a:p>
        </p:txBody>
      </p:sp>
      <p:pic>
        <p:nvPicPr>
          <p:cNvPr id="444" name="Google Shape;444;p47"/>
          <p:cNvPicPr preferRelativeResize="0"/>
          <p:nvPr/>
        </p:nvPicPr>
        <p:blipFill>
          <a:blip r:embed="rId3">
            <a:alphaModFix/>
          </a:blip>
          <a:stretch>
            <a:fillRect/>
          </a:stretch>
        </p:blipFill>
        <p:spPr>
          <a:xfrm rot="-4500001">
            <a:off x="7732724" y="324575"/>
            <a:ext cx="1904576" cy="1797175"/>
          </a:xfrm>
          <a:prstGeom prst="rect">
            <a:avLst/>
          </a:prstGeom>
          <a:noFill/>
          <a:ln>
            <a:noFill/>
          </a:ln>
        </p:spPr>
      </p:pic>
      <p:pic>
        <p:nvPicPr>
          <p:cNvPr id="445" name="Google Shape;445;p47"/>
          <p:cNvPicPr preferRelativeResize="0"/>
          <p:nvPr/>
        </p:nvPicPr>
        <p:blipFill>
          <a:blip r:embed="rId3">
            <a:alphaModFix/>
          </a:blip>
          <a:stretch>
            <a:fillRect/>
          </a:stretch>
        </p:blipFill>
        <p:spPr>
          <a:xfrm rot="-1799993">
            <a:off x="7181280" y="2260379"/>
            <a:ext cx="1487565" cy="1403691"/>
          </a:xfrm>
          <a:prstGeom prst="rect">
            <a:avLst/>
          </a:prstGeom>
          <a:noFill/>
          <a:ln>
            <a:noFill/>
          </a:ln>
        </p:spPr>
      </p:pic>
      <p:pic>
        <p:nvPicPr>
          <p:cNvPr id="446" name="Google Shape;446;p47"/>
          <p:cNvPicPr preferRelativeResize="0"/>
          <p:nvPr/>
        </p:nvPicPr>
        <p:blipFill>
          <a:blip r:embed="rId3">
            <a:alphaModFix/>
          </a:blip>
          <a:stretch>
            <a:fillRect/>
          </a:stretch>
        </p:blipFill>
        <p:spPr>
          <a:xfrm rot="-6299997">
            <a:off x="7972546" y="4253056"/>
            <a:ext cx="1179834" cy="1113314"/>
          </a:xfrm>
          <a:prstGeom prst="rect">
            <a:avLst/>
          </a:prstGeom>
          <a:noFill/>
          <a:ln>
            <a:noFill/>
          </a:ln>
        </p:spPr>
      </p:pic>
      <p:pic>
        <p:nvPicPr>
          <p:cNvPr id="447" name="Google Shape;447;p47"/>
          <p:cNvPicPr preferRelativeResize="0"/>
          <p:nvPr/>
        </p:nvPicPr>
        <p:blipFill>
          <a:blip r:embed="rId3">
            <a:alphaModFix/>
          </a:blip>
          <a:stretch>
            <a:fillRect/>
          </a:stretch>
        </p:blipFill>
        <p:spPr>
          <a:xfrm rot="1799989">
            <a:off x="6265536" y="3896601"/>
            <a:ext cx="1434652" cy="1353748"/>
          </a:xfrm>
          <a:prstGeom prst="rect">
            <a:avLst/>
          </a:prstGeom>
          <a:noFill/>
          <a:ln>
            <a:noFill/>
          </a:ln>
        </p:spPr>
      </p:pic>
      <p:pic>
        <p:nvPicPr>
          <p:cNvPr id="448" name="Google Shape;448;p47"/>
          <p:cNvPicPr preferRelativeResize="0"/>
          <p:nvPr/>
        </p:nvPicPr>
        <p:blipFill>
          <a:blip r:embed="rId3">
            <a:alphaModFix/>
          </a:blip>
          <a:stretch>
            <a:fillRect/>
          </a:stretch>
        </p:blipFill>
        <p:spPr>
          <a:xfrm rot="-7199997">
            <a:off x="6290296" y="-389994"/>
            <a:ext cx="1179834" cy="1113314"/>
          </a:xfrm>
          <a:prstGeom prst="rect">
            <a:avLst/>
          </a:prstGeom>
          <a:noFill/>
          <a:ln>
            <a:noFill/>
          </a:ln>
        </p:spPr>
      </p:pic>
      <p:pic>
        <p:nvPicPr>
          <p:cNvPr id="5" name="Picture 4">
            <a:extLst>
              <a:ext uri="{FF2B5EF4-FFF2-40B4-BE49-F238E27FC236}">
                <a16:creationId xmlns:a16="http://schemas.microsoft.com/office/drawing/2014/main" id="{46993DF9-2227-CFFC-03DE-21A54D66FF87}"/>
              </a:ext>
            </a:extLst>
          </p:cNvPr>
          <p:cNvPicPr>
            <a:picLocks noChangeAspect="1"/>
          </p:cNvPicPr>
          <p:nvPr/>
        </p:nvPicPr>
        <p:blipFill>
          <a:blip r:embed="rId4"/>
          <a:stretch>
            <a:fillRect/>
          </a:stretch>
        </p:blipFill>
        <p:spPr>
          <a:xfrm>
            <a:off x="423745" y="713678"/>
            <a:ext cx="5655079" cy="4359071"/>
          </a:xfrm>
          <a:prstGeom prst="rect">
            <a:avLst/>
          </a:prstGeom>
        </p:spPr>
      </p:pic>
      <p:sp>
        <p:nvSpPr>
          <p:cNvPr id="6" name="TextBox 5">
            <a:extLst>
              <a:ext uri="{FF2B5EF4-FFF2-40B4-BE49-F238E27FC236}">
                <a16:creationId xmlns:a16="http://schemas.microsoft.com/office/drawing/2014/main" id="{3C32DB00-15BA-386A-EB62-F8421A96E7EF}"/>
              </a:ext>
            </a:extLst>
          </p:cNvPr>
          <p:cNvSpPr txBox="1"/>
          <p:nvPr/>
        </p:nvSpPr>
        <p:spPr>
          <a:xfrm>
            <a:off x="423746" y="70751"/>
            <a:ext cx="4735552" cy="523220"/>
          </a:xfrm>
          <a:prstGeom prst="rect">
            <a:avLst/>
          </a:prstGeom>
          <a:noFill/>
        </p:spPr>
        <p:txBody>
          <a:bodyPr wrap="square" rtlCol="0">
            <a:spAutoFit/>
          </a:bodyPr>
          <a:lstStyle/>
          <a:p>
            <a:r>
              <a:rPr lang="en-IN" sz="2800" dirty="0">
                <a:solidFill>
                  <a:schemeClr val="accent6"/>
                </a:solidFill>
              </a:rPr>
              <a:t>OUTPUT: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9"/>
          <p:cNvSpPr txBox="1">
            <a:spLocks noGrp="1"/>
          </p:cNvSpPr>
          <p:nvPr>
            <p:ph type="title"/>
          </p:nvPr>
        </p:nvSpPr>
        <p:spPr>
          <a:xfrm>
            <a:off x="514265" y="147754"/>
            <a:ext cx="6232020" cy="572700"/>
          </a:xfrm>
          <a:prstGeom prst="rect">
            <a:avLst/>
          </a:prstGeom>
        </p:spPr>
        <p:txBody>
          <a:bodyPr spcFirstLastPara="1" wrap="square" lIns="91425" tIns="91425" rIns="91425" bIns="91425" anchor="t" anchorCtr="0">
            <a:noAutofit/>
          </a:bodyPr>
          <a:lstStyle/>
          <a:p>
            <a:r>
              <a:rPr lang="en-IN" sz="1600" dirty="0">
                <a:latin typeface="Times New Roman" panose="02020603050405020304" pitchFamily="18" charset="0"/>
                <a:cs typeface="Times New Roman" panose="02020603050405020304" pitchFamily="18" charset="0"/>
              </a:rPr>
              <a:t>Q4 </a:t>
            </a:r>
            <a:r>
              <a:rPr lang="en-US" sz="1600" b="0" dirty="0">
                <a:effectLst/>
                <a:latin typeface="Times New Roman" panose="02020603050405020304" pitchFamily="18" charset="0"/>
                <a:cs typeface="Times New Roman" panose="02020603050405020304" pitchFamily="18" charset="0"/>
              </a:rPr>
              <a:t>Check how corona virus spread out with respect to confirmed case</a:t>
            </a:r>
            <a:br>
              <a:rPr lang="en-US" sz="1600" dirty="0">
                <a:latin typeface="Times New Roman" panose="02020603050405020304" pitchFamily="18" charset="0"/>
                <a:cs typeface="Times New Roman" panose="02020603050405020304" pitchFamily="18" charset="0"/>
              </a:rPr>
            </a:b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Eg</a:t>
            </a:r>
            <a:r>
              <a:rPr lang="en-US" sz="1600" b="0" dirty="0">
                <a:effectLst/>
                <a:latin typeface="Times New Roman" panose="02020603050405020304" pitchFamily="18" charset="0"/>
                <a:cs typeface="Times New Roman" panose="02020603050405020304" pitchFamily="18" charset="0"/>
              </a:rPr>
              <a:t>: total confirmed cases, their average, variance &amp; STDEV)</a:t>
            </a:r>
            <a:br>
              <a:rPr lang="en-US" sz="1200" b="0" dirty="0">
                <a:effectLst/>
                <a:latin typeface="Times New Roman" panose="02020603050405020304" pitchFamily="18" charset="0"/>
                <a:cs typeface="Times New Roman" panose="02020603050405020304" pitchFamily="18" charset="0"/>
              </a:rPr>
            </a:br>
            <a:endParaRPr sz="1200" dirty="0">
              <a:latin typeface="Times New Roman" panose="02020603050405020304" pitchFamily="18" charset="0"/>
              <a:cs typeface="Times New Roman" panose="02020603050405020304" pitchFamily="18" charset="0"/>
            </a:endParaRPr>
          </a:p>
        </p:txBody>
      </p:sp>
      <p:sp>
        <p:nvSpPr>
          <p:cNvPr id="464" name="Google Shape;464;p49"/>
          <p:cNvSpPr txBox="1">
            <a:spLocks noGrp="1"/>
          </p:cNvSpPr>
          <p:nvPr>
            <p:ph type="subTitle" idx="2"/>
          </p:nvPr>
        </p:nvSpPr>
        <p:spPr>
          <a:xfrm>
            <a:off x="758283" y="1107688"/>
            <a:ext cx="6081132" cy="1076837"/>
          </a:xfrm>
          <a:prstGeom prst="rect">
            <a:avLst/>
          </a:prstGeom>
        </p:spPr>
        <p:txBody>
          <a:bodyPr spcFirstLastPara="1" wrap="square" lIns="91425" tIns="91425" rIns="91425" bIns="91425" anchor="b" anchorCtr="0">
            <a:noAutofit/>
          </a:bodyPr>
          <a:lstStyle/>
          <a:p>
            <a:endParaRPr lang="en-US" b="0" dirty="0">
              <a:solidFill>
                <a:srgbClr val="CCCCCC"/>
              </a:solidFill>
              <a:effectLst/>
              <a:latin typeface="Consolas" panose="020B0609020204030204" pitchFamily="49" charset="0"/>
            </a:endParaRPr>
          </a:p>
          <a:p>
            <a:pPr marL="0" lvl="0" indent="0" algn="l" rtl="0">
              <a:spcBef>
                <a:spcPts val="0"/>
              </a:spcBef>
              <a:spcAft>
                <a:spcPts val="0"/>
              </a:spcAft>
              <a:buClr>
                <a:schemeClr val="dk1"/>
              </a:buClr>
              <a:buSzPts val="1100"/>
              <a:buFont typeface="Arial"/>
              <a:buNone/>
            </a:pPr>
            <a:endParaRPr dirty="0"/>
          </a:p>
        </p:txBody>
      </p:sp>
      <p:pic>
        <p:nvPicPr>
          <p:cNvPr id="495" name="Google Shape;495;p49"/>
          <p:cNvPicPr preferRelativeResize="0"/>
          <p:nvPr/>
        </p:nvPicPr>
        <p:blipFill>
          <a:blip r:embed="rId3">
            <a:alphaModFix/>
          </a:blip>
          <a:stretch>
            <a:fillRect/>
          </a:stretch>
        </p:blipFill>
        <p:spPr>
          <a:xfrm>
            <a:off x="7386950" y="-80825"/>
            <a:ext cx="2358750" cy="2265350"/>
          </a:xfrm>
          <a:prstGeom prst="rect">
            <a:avLst/>
          </a:prstGeom>
          <a:noFill/>
          <a:ln>
            <a:noFill/>
          </a:ln>
        </p:spPr>
      </p:pic>
      <p:pic>
        <p:nvPicPr>
          <p:cNvPr id="496" name="Google Shape;496;p49"/>
          <p:cNvPicPr preferRelativeResize="0"/>
          <p:nvPr/>
        </p:nvPicPr>
        <p:blipFill>
          <a:blip r:embed="rId3">
            <a:alphaModFix/>
          </a:blip>
          <a:stretch>
            <a:fillRect/>
          </a:stretch>
        </p:blipFill>
        <p:spPr>
          <a:xfrm rot="3600002">
            <a:off x="6867697" y="2464450"/>
            <a:ext cx="1451006" cy="1393549"/>
          </a:xfrm>
          <a:prstGeom prst="rect">
            <a:avLst/>
          </a:prstGeom>
          <a:noFill/>
          <a:ln>
            <a:noFill/>
          </a:ln>
        </p:spPr>
      </p:pic>
      <p:pic>
        <p:nvPicPr>
          <p:cNvPr id="497" name="Google Shape;497;p49"/>
          <p:cNvPicPr preferRelativeResize="0"/>
          <p:nvPr/>
        </p:nvPicPr>
        <p:blipFill>
          <a:blip r:embed="rId3">
            <a:alphaModFix/>
          </a:blip>
          <a:stretch>
            <a:fillRect/>
          </a:stretch>
        </p:blipFill>
        <p:spPr>
          <a:xfrm rot="4500005">
            <a:off x="7631572" y="4205116"/>
            <a:ext cx="1917656" cy="1841719"/>
          </a:xfrm>
          <a:prstGeom prst="rect">
            <a:avLst/>
          </a:prstGeom>
          <a:noFill/>
          <a:ln>
            <a:noFill/>
          </a:ln>
        </p:spPr>
      </p:pic>
      <p:sp>
        <p:nvSpPr>
          <p:cNvPr id="2" name="TextBox 1">
            <a:extLst>
              <a:ext uri="{FF2B5EF4-FFF2-40B4-BE49-F238E27FC236}">
                <a16:creationId xmlns:a16="http://schemas.microsoft.com/office/drawing/2014/main" id="{1092E742-67AC-3F70-E46C-DD4516E6761B}"/>
              </a:ext>
            </a:extLst>
          </p:cNvPr>
          <p:cNvSpPr txBox="1"/>
          <p:nvPr/>
        </p:nvSpPr>
        <p:spPr>
          <a:xfrm>
            <a:off x="401444" y="884663"/>
            <a:ext cx="6985505" cy="3831818"/>
          </a:xfrm>
          <a:prstGeom prst="rect">
            <a:avLst/>
          </a:prstGeom>
          <a:noFill/>
        </p:spPr>
        <p:txBody>
          <a:bodyPr wrap="square" rtlCol="0">
            <a:spAutoFit/>
          </a:bodyPr>
          <a:lstStyle/>
          <a:p>
            <a:r>
              <a:rPr lang="en-US" dirty="0">
                <a:solidFill>
                  <a:schemeClr val="accent6"/>
                </a:solidFill>
                <a:latin typeface="Times New Roman" panose="02020603050405020304" pitchFamily="18" charset="0"/>
                <a:cs typeface="Times New Roman" panose="02020603050405020304" pitchFamily="18" charset="0"/>
              </a:rPr>
              <a:t> we can calculate the total confirmed cases, their average, variance, and standard deviation using aggregate functions and mathematical operations. Since SQL Server doesn't have a built-in VARIANCE function, you can calculate it manually.</a:t>
            </a:r>
          </a:p>
          <a:p>
            <a:endParaRPr lang="en-US" dirty="0">
              <a:solidFill>
                <a:schemeClr val="accent6"/>
              </a:solidFill>
              <a:latin typeface="Times New Roman" panose="02020603050405020304" pitchFamily="18" charset="0"/>
              <a:cs typeface="Times New Roman" panose="02020603050405020304" pitchFamily="18" charset="0"/>
            </a:endParaRPr>
          </a:p>
          <a:p>
            <a:r>
              <a:rPr lang="en-IN" sz="1100" b="0" dirty="0">
                <a:solidFill>
                  <a:srgbClr val="569CD6"/>
                </a:solidFill>
                <a:effectLst/>
                <a:latin typeface="Consolas" panose="020B0609020204030204" pitchFamily="49" charset="0"/>
              </a:rPr>
              <a:t>SELECT</a:t>
            </a:r>
            <a:r>
              <a:rPr lang="en-IN" sz="1100" b="0" dirty="0">
                <a:solidFill>
                  <a:srgbClr val="CCCCCC"/>
                </a:solidFill>
                <a:effectLst/>
                <a:latin typeface="Consolas" panose="020B0609020204030204" pitchFamily="49" charset="0"/>
              </a:rPr>
              <a:t> </a:t>
            </a:r>
          </a:p>
          <a:p>
            <a:r>
              <a:rPr lang="en-IN" sz="1100" b="0" dirty="0">
                <a:solidFill>
                  <a:srgbClr val="CCCCCC"/>
                </a:solidFill>
                <a:effectLst/>
                <a:latin typeface="Consolas" panose="020B0609020204030204" pitchFamily="49" charset="0"/>
              </a:rPr>
              <a:t>    </a:t>
            </a:r>
            <a:r>
              <a:rPr lang="en-IN" sz="1100" b="0" dirty="0">
                <a:solidFill>
                  <a:srgbClr val="DCDCAA"/>
                </a:solidFill>
                <a:effectLst/>
                <a:latin typeface="Consolas" panose="020B0609020204030204" pitchFamily="49" charset="0"/>
              </a:rPr>
              <a:t>SUM</a:t>
            </a:r>
            <a:r>
              <a:rPr lang="en-IN" sz="1100" b="0" dirty="0">
                <a:solidFill>
                  <a:srgbClr val="CCCCCC"/>
                </a:solidFill>
                <a:effectLst/>
                <a:latin typeface="Consolas" panose="020B0609020204030204" pitchFamily="49" charset="0"/>
              </a:rPr>
              <a:t>(Confirmed) </a:t>
            </a:r>
            <a:r>
              <a:rPr lang="en-IN" sz="1100" b="0" dirty="0">
                <a:solidFill>
                  <a:srgbClr val="569CD6"/>
                </a:solidFill>
                <a:effectLst/>
                <a:latin typeface="Consolas" panose="020B0609020204030204" pitchFamily="49" charset="0"/>
              </a:rPr>
              <a:t>AS</a:t>
            </a:r>
            <a:r>
              <a:rPr lang="en-IN" sz="1100" b="0" dirty="0">
                <a:solidFill>
                  <a:srgbClr val="CCCCCC"/>
                </a:solidFill>
                <a:effectLst/>
                <a:latin typeface="Consolas" panose="020B0609020204030204" pitchFamily="49" charset="0"/>
              </a:rPr>
              <a:t> </a:t>
            </a:r>
            <a:r>
              <a:rPr lang="en-IN" sz="1100" b="0" dirty="0" err="1">
                <a:solidFill>
                  <a:srgbClr val="CCCCCC"/>
                </a:solidFill>
                <a:effectLst/>
                <a:latin typeface="Consolas" panose="020B0609020204030204" pitchFamily="49" charset="0"/>
              </a:rPr>
              <a:t>total_confirmed_cases</a:t>
            </a:r>
            <a:endParaRPr lang="en-IN" sz="1100" b="0" dirty="0">
              <a:solidFill>
                <a:srgbClr val="CCCCCC"/>
              </a:solidFill>
              <a:effectLst/>
              <a:latin typeface="Consolas" panose="020B0609020204030204" pitchFamily="49" charset="0"/>
            </a:endParaRPr>
          </a:p>
          <a:p>
            <a:r>
              <a:rPr lang="en-IN" sz="1100" b="0" dirty="0">
                <a:solidFill>
                  <a:srgbClr val="569CD6"/>
                </a:solidFill>
                <a:effectLst/>
                <a:latin typeface="Consolas" panose="020B0609020204030204" pitchFamily="49" charset="0"/>
              </a:rPr>
              <a:t>FROM</a:t>
            </a:r>
            <a:r>
              <a:rPr lang="en-IN" sz="1100" b="0" dirty="0">
                <a:solidFill>
                  <a:srgbClr val="CCCCCC"/>
                </a:solidFill>
                <a:effectLst/>
                <a:latin typeface="Consolas" panose="020B0609020204030204" pitchFamily="49" charset="0"/>
              </a:rPr>
              <a:t> </a:t>
            </a:r>
          </a:p>
          <a:p>
            <a:r>
              <a:rPr lang="en-IN" sz="1100" b="0" dirty="0">
                <a:solidFill>
                  <a:srgbClr val="CCCCCC"/>
                </a:solidFill>
                <a:effectLst/>
                <a:latin typeface="Consolas" panose="020B0609020204030204" pitchFamily="49" charset="0"/>
              </a:rPr>
              <a:t>       ['Corona Virus Dataset$'];</a:t>
            </a:r>
            <a:br>
              <a:rPr lang="en-IN" sz="1100" b="0" dirty="0">
                <a:solidFill>
                  <a:srgbClr val="CCCCCC"/>
                </a:solidFill>
                <a:effectLst/>
                <a:latin typeface="Consolas" panose="020B0609020204030204" pitchFamily="49" charset="0"/>
              </a:rPr>
            </a:br>
            <a:r>
              <a:rPr lang="en-IN" sz="1100" b="0" dirty="0">
                <a:solidFill>
                  <a:srgbClr val="569CD6"/>
                </a:solidFill>
                <a:effectLst/>
                <a:latin typeface="Consolas" panose="020B0609020204030204" pitchFamily="49" charset="0"/>
              </a:rPr>
              <a:t>SELECT</a:t>
            </a:r>
            <a:r>
              <a:rPr lang="en-IN" sz="1100" b="0" dirty="0">
                <a:solidFill>
                  <a:srgbClr val="CCCCCC"/>
                </a:solidFill>
                <a:effectLst/>
                <a:latin typeface="Consolas" panose="020B0609020204030204" pitchFamily="49" charset="0"/>
              </a:rPr>
              <a:t> </a:t>
            </a:r>
          </a:p>
          <a:p>
            <a:r>
              <a:rPr lang="en-IN" sz="1100" b="0" dirty="0">
                <a:solidFill>
                  <a:srgbClr val="CCCCCC"/>
                </a:solidFill>
                <a:effectLst/>
                <a:latin typeface="Consolas" panose="020B0609020204030204" pitchFamily="49" charset="0"/>
              </a:rPr>
              <a:t>    </a:t>
            </a:r>
            <a:r>
              <a:rPr lang="en-IN" sz="1100" b="0" dirty="0">
                <a:solidFill>
                  <a:srgbClr val="DCDCAA"/>
                </a:solidFill>
                <a:effectLst/>
                <a:latin typeface="Consolas" panose="020B0609020204030204" pitchFamily="49" charset="0"/>
              </a:rPr>
              <a:t>AVG</a:t>
            </a:r>
            <a:r>
              <a:rPr lang="en-IN" sz="1100" b="0" dirty="0">
                <a:solidFill>
                  <a:srgbClr val="CCCCCC"/>
                </a:solidFill>
                <a:effectLst/>
                <a:latin typeface="Consolas" panose="020B0609020204030204" pitchFamily="49" charset="0"/>
              </a:rPr>
              <a:t>(Confirmed) </a:t>
            </a:r>
            <a:r>
              <a:rPr lang="en-IN" sz="1100" b="0" dirty="0">
                <a:solidFill>
                  <a:srgbClr val="569CD6"/>
                </a:solidFill>
                <a:effectLst/>
                <a:latin typeface="Consolas" panose="020B0609020204030204" pitchFamily="49" charset="0"/>
              </a:rPr>
              <a:t>AS</a:t>
            </a:r>
            <a:r>
              <a:rPr lang="en-IN" sz="1100" b="0" dirty="0">
                <a:solidFill>
                  <a:srgbClr val="CCCCCC"/>
                </a:solidFill>
                <a:effectLst/>
                <a:latin typeface="Consolas" panose="020B0609020204030204" pitchFamily="49" charset="0"/>
              </a:rPr>
              <a:t> </a:t>
            </a:r>
            <a:r>
              <a:rPr lang="en-IN" sz="1100" b="0" dirty="0" err="1">
                <a:solidFill>
                  <a:srgbClr val="CCCCCC"/>
                </a:solidFill>
                <a:effectLst/>
                <a:latin typeface="Consolas" panose="020B0609020204030204" pitchFamily="49" charset="0"/>
              </a:rPr>
              <a:t>average_confirmed_cases</a:t>
            </a:r>
            <a:endParaRPr lang="en-IN" sz="1100" b="0" dirty="0">
              <a:solidFill>
                <a:srgbClr val="CCCCCC"/>
              </a:solidFill>
              <a:effectLst/>
              <a:latin typeface="Consolas" panose="020B0609020204030204" pitchFamily="49" charset="0"/>
            </a:endParaRPr>
          </a:p>
          <a:p>
            <a:r>
              <a:rPr lang="en-IN" sz="1100" b="0" dirty="0">
                <a:solidFill>
                  <a:srgbClr val="569CD6"/>
                </a:solidFill>
                <a:effectLst/>
                <a:latin typeface="Consolas" panose="020B0609020204030204" pitchFamily="49" charset="0"/>
              </a:rPr>
              <a:t>FROM</a:t>
            </a:r>
            <a:r>
              <a:rPr lang="en-IN" sz="1100" b="0" dirty="0">
                <a:solidFill>
                  <a:srgbClr val="CCCCCC"/>
                </a:solidFill>
                <a:effectLst/>
                <a:latin typeface="Consolas" panose="020B0609020204030204" pitchFamily="49" charset="0"/>
              </a:rPr>
              <a:t> </a:t>
            </a:r>
          </a:p>
          <a:p>
            <a:r>
              <a:rPr lang="en-IN" sz="1100" b="0" dirty="0">
                <a:solidFill>
                  <a:srgbClr val="CCCCCC"/>
                </a:solidFill>
                <a:effectLst/>
                <a:latin typeface="Consolas" panose="020B0609020204030204" pitchFamily="49" charset="0"/>
              </a:rPr>
              <a:t>       ['Corona Virus Dataset$'];</a:t>
            </a:r>
            <a:br>
              <a:rPr lang="en-IN" sz="1100" b="0" dirty="0">
                <a:solidFill>
                  <a:srgbClr val="CCCCCC"/>
                </a:solidFill>
                <a:effectLst/>
                <a:latin typeface="Consolas" panose="020B0609020204030204" pitchFamily="49" charset="0"/>
              </a:rPr>
            </a:br>
            <a:r>
              <a:rPr lang="en-IN" sz="1100" b="0" dirty="0">
                <a:solidFill>
                  <a:srgbClr val="569CD6"/>
                </a:solidFill>
                <a:effectLst/>
                <a:latin typeface="Consolas" panose="020B0609020204030204" pitchFamily="49" charset="0"/>
              </a:rPr>
              <a:t>SELECT</a:t>
            </a:r>
            <a:r>
              <a:rPr lang="en-IN" sz="1100" b="0" dirty="0">
                <a:solidFill>
                  <a:srgbClr val="CCCCCC"/>
                </a:solidFill>
                <a:effectLst/>
                <a:latin typeface="Consolas" panose="020B0609020204030204" pitchFamily="49" charset="0"/>
              </a:rPr>
              <a:t> </a:t>
            </a:r>
          </a:p>
          <a:p>
            <a:r>
              <a:rPr lang="en-IN" sz="1100" b="0" dirty="0">
                <a:solidFill>
                  <a:srgbClr val="CCCCCC"/>
                </a:solidFill>
                <a:effectLst/>
                <a:latin typeface="Consolas" panose="020B0609020204030204" pitchFamily="49" charset="0"/>
              </a:rPr>
              <a:t>    </a:t>
            </a:r>
            <a:r>
              <a:rPr lang="en-IN" sz="1100" b="0" dirty="0">
                <a:solidFill>
                  <a:srgbClr val="DCDCAA"/>
                </a:solidFill>
                <a:effectLst/>
                <a:latin typeface="Consolas" panose="020B0609020204030204" pitchFamily="49" charset="0"/>
              </a:rPr>
              <a:t>AVG</a:t>
            </a:r>
            <a:r>
              <a:rPr lang="en-IN" sz="1100" b="0" dirty="0">
                <a:solidFill>
                  <a:srgbClr val="CCCCCC"/>
                </a:solidFill>
                <a:effectLst/>
                <a:latin typeface="Consolas" panose="020B0609020204030204" pitchFamily="49" charset="0"/>
              </a:rPr>
              <a:t>(</a:t>
            </a:r>
            <a:r>
              <a:rPr lang="en-IN" sz="1100" b="0" dirty="0">
                <a:solidFill>
                  <a:srgbClr val="DCDCAA"/>
                </a:solidFill>
                <a:effectLst/>
                <a:latin typeface="Consolas" panose="020B0609020204030204" pitchFamily="49" charset="0"/>
              </a:rPr>
              <a:t>CONVERT</a:t>
            </a:r>
            <a:r>
              <a:rPr lang="en-IN" sz="1100" b="0" dirty="0">
                <a:solidFill>
                  <a:srgbClr val="CCCCCC"/>
                </a:solidFill>
                <a:effectLst/>
                <a:latin typeface="Consolas" panose="020B0609020204030204" pitchFamily="49" charset="0"/>
              </a:rPr>
              <a:t>(</a:t>
            </a:r>
            <a:r>
              <a:rPr lang="en-IN" sz="1100" b="0" dirty="0">
                <a:solidFill>
                  <a:srgbClr val="569CD6"/>
                </a:solidFill>
                <a:effectLst/>
                <a:latin typeface="Consolas" panose="020B0609020204030204" pitchFamily="49" charset="0"/>
              </a:rPr>
              <a:t>FLOAT</a:t>
            </a:r>
            <a:r>
              <a:rPr lang="en-IN" sz="1100" b="0" dirty="0">
                <a:solidFill>
                  <a:srgbClr val="CCCCCC"/>
                </a:solidFill>
                <a:effectLst/>
                <a:latin typeface="Consolas" panose="020B0609020204030204" pitchFamily="49" charset="0"/>
              </a:rPr>
              <a:t>, confirmed) </a:t>
            </a:r>
            <a:r>
              <a:rPr lang="en-IN" sz="1100" b="0" dirty="0">
                <a:solidFill>
                  <a:srgbClr val="D4D4D4"/>
                </a:solidFill>
                <a:effectLst/>
                <a:latin typeface="Consolas" panose="020B0609020204030204" pitchFamily="49" charset="0"/>
              </a:rPr>
              <a:t>*</a:t>
            </a:r>
            <a:r>
              <a:rPr lang="en-IN" sz="1100" b="0" dirty="0">
                <a:solidFill>
                  <a:srgbClr val="CCCCCC"/>
                </a:solidFill>
                <a:effectLst/>
                <a:latin typeface="Consolas" panose="020B0609020204030204" pitchFamily="49" charset="0"/>
              </a:rPr>
              <a:t> </a:t>
            </a:r>
            <a:r>
              <a:rPr lang="en-IN" sz="1100" b="0" dirty="0">
                <a:solidFill>
                  <a:srgbClr val="DCDCAA"/>
                </a:solidFill>
                <a:effectLst/>
                <a:latin typeface="Consolas" panose="020B0609020204030204" pitchFamily="49" charset="0"/>
              </a:rPr>
              <a:t>CONVERT</a:t>
            </a:r>
            <a:r>
              <a:rPr lang="en-IN" sz="1100" b="0" dirty="0">
                <a:solidFill>
                  <a:srgbClr val="CCCCCC"/>
                </a:solidFill>
                <a:effectLst/>
                <a:latin typeface="Consolas" panose="020B0609020204030204" pitchFamily="49" charset="0"/>
              </a:rPr>
              <a:t>(</a:t>
            </a:r>
            <a:r>
              <a:rPr lang="en-IN" sz="1100" b="0" dirty="0">
                <a:solidFill>
                  <a:srgbClr val="569CD6"/>
                </a:solidFill>
                <a:effectLst/>
                <a:latin typeface="Consolas" panose="020B0609020204030204" pitchFamily="49" charset="0"/>
              </a:rPr>
              <a:t>FLOAT</a:t>
            </a:r>
            <a:r>
              <a:rPr lang="en-IN" sz="1100" b="0" dirty="0">
                <a:solidFill>
                  <a:srgbClr val="CCCCCC"/>
                </a:solidFill>
                <a:effectLst/>
                <a:latin typeface="Consolas" panose="020B0609020204030204" pitchFamily="49" charset="0"/>
              </a:rPr>
              <a:t>, confirmed)) </a:t>
            </a:r>
            <a:r>
              <a:rPr lang="en-IN" sz="1100" b="0" dirty="0">
                <a:solidFill>
                  <a:srgbClr val="D4D4D4"/>
                </a:solidFill>
                <a:effectLst/>
                <a:latin typeface="Consolas" panose="020B0609020204030204" pitchFamily="49" charset="0"/>
              </a:rPr>
              <a:t>-</a:t>
            </a:r>
            <a:r>
              <a:rPr lang="en-IN" sz="1100" b="0" dirty="0">
                <a:solidFill>
                  <a:srgbClr val="CCCCCC"/>
                </a:solidFill>
                <a:effectLst/>
                <a:latin typeface="Consolas" panose="020B0609020204030204" pitchFamily="49" charset="0"/>
              </a:rPr>
              <a:t> </a:t>
            </a:r>
            <a:r>
              <a:rPr lang="en-IN" sz="1100" b="0" dirty="0">
                <a:solidFill>
                  <a:srgbClr val="DCDCAA"/>
                </a:solidFill>
                <a:effectLst/>
                <a:latin typeface="Consolas" panose="020B0609020204030204" pitchFamily="49" charset="0"/>
              </a:rPr>
              <a:t>AVG</a:t>
            </a:r>
            <a:r>
              <a:rPr lang="en-IN" sz="1100" b="0" dirty="0">
                <a:solidFill>
                  <a:srgbClr val="CCCCCC"/>
                </a:solidFill>
                <a:effectLst/>
                <a:latin typeface="Consolas" panose="020B0609020204030204" pitchFamily="49" charset="0"/>
              </a:rPr>
              <a:t>(confirmed) </a:t>
            </a:r>
            <a:r>
              <a:rPr lang="en-IN" sz="1100" b="0" dirty="0">
                <a:solidFill>
                  <a:srgbClr val="D4D4D4"/>
                </a:solidFill>
                <a:effectLst/>
                <a:latin typeface="Consolas" panose="020B0609020204030204" pitchFamily="49" charset="0"/>
              </a:rPr>
              <a:t>*</a:t>
            </a:r>
            <a:r>
              <a:rPr lang="en-IN" sz="1100" b="0" dirty="0">
                <a:solidFill>
                  <a:srgbClr val="CCCCCC"/>
                </a:solidFill>
                <a:effectLst/>
                <a:latin typeface="Consolas" panose="020B0609020204030204" pitchFamily="49" charset="0"/>
              </a:rPr>
              <a:t> </a:t>
            </a:r>
            <a:r>
              <a:rPr lang="en-IN" sz="1100" b="0" dirty="0">
                <a:solidFill>
                  <a:srgbClr val="DCDCAA"/>
                </a:solidFill>
                <a:effectLst/>
                <a:latin typeface="Consolas" panose="020B0609020204030204" pitchFamily="49" charset="0"/>
              </a:rPr>
              <a:t>AVG</a:t>
            </a:r>
            <a:r>
              <a:rPr lang="en-IN" sz="1100" b="0" dirty="0">
                <a:solidFill>
                  <a:srgbClr val="CCCCCC"/>
                </a:solidFill>
                <a:effectLst/>
                <a:latin typeface="Consolas" panose="020B0609020204030204" pitchFamily="49" charset="0"/>
              </a:rPr>
              <a:t>(confirmed) </a:t>
            </a:r>
            <a:r>
              <a:rPr lang="en-IN" sz="1100" b="0" dirty="0">
                <a:solidFill>
                  <a:srgbClr val="569CD6"/>
                </a:solidFill>
                <a:effectLst/>
                <a:latin typeface="Consolas" panose="020B0609020204030204" pitchFamily="49" charset="0"/>
              </a:rPr>
              <a:t>AS</a:t>
            </a:r>
            <a:r>
              <a:rPr lang="en-IN" sz="1100" b="0" dirty="0">
                <a:solidFill>
                  <a:srgbClr val="CCCCCC"/>
                </a:solidFill>
                <a:effectLst/>
                <a:latin typeface="Consolas" panose="020B0609020204030204" pitchFamily="49" charset="0"/>
              </a:rPr>
              <a:t> </a:t>
            </a:r>
            <a:r>
              <a:rPr lang="en-IN" sz="1100" b="0" dirty="0" err="1">
                <a:solidFill>
                  <a:srgbClr val="CCCCCC"/>
                </a:solidFill>
                <a:effectLst/>
                <a:latin typeface="Consolas" panose="020B0609020204030204" pitchFamily="49" charset="0"/>
              </a:rPr>
              <a:t>variance_confirmed_cases</a:t>
            </a:r>
            <a:endParaRPr lang="en-IN" sz="1100" b="0" dirty="0">
              <a:solidFill>
                <a:srgbClr val="CCCCCC"/>
              </a:solidFill>
              <a:effectLst/>
              <a:latin typeface="Consolas" panose="020B0609020204030204" pitchFamily="49" charset="0"/>
            </a:endParaRPr>
          </a:p>
          <a:p>
            <a:r>
              <a:rPr lang="en-IN" sz="1100" b="0" dirty="0">
                <a:solidFill>
                  <a:srgbClr val="569CD6"/>
                </a:solidFill>
                <a:effectLst/>
                <a:latin typeface="Consolas" panose="020B0609020204030204" pitchFamily="49" charset="0"/>
              </a:rPr>
              <a:t>FROM</a:t>
            </a:r>
            <a:r>
              <a:rPr lang="en-IN" sz="1100" b="0" dirty="0">
                <a:solidFill>
                  <a:srgbClr val="CCCCCC"/>
                </a:solidFill>
                <a:effectLst/>
                <a:latin typeface="Consolas" panose="020B0609020204030204" pitchFamily="49" charset="0"/>
              </a:rPr>
              <a:t> </a:t>
            </a:r>
          </a:p>
          <a:p>
            <a:r>
              <a:rPr lang="en-IN" sz="1100" b="0" dirty="0">
                <a:solidFill>
                  <a:srgbClr val="CCCCCC"/>
                </a:solidFill>
                <a:effectLst/>
                <a:latin typeface="Consolas" panose="020B0609020204030204" pitchFamily="49" charset="0"/>
              </a:rPr>
              <a:t>    ['Corona Virus Dataset$'];</a:t>
            </a:r>
            <a:br>
              <a:rPr lang="en-IN" sz="1100" b="0" dirty="0">
                <a:solidFill>
                  <a:srgbClr val="CCCCCC"/>
                </a:solidFill>
                <a:effectLst/>
                <a:latin typeface="Consolas" panose="020B0609020204030204" pitchFamily="49" charset="0"/>
              </a:rPr>
            </a:br>
            <a:r>
              <a:rPr lang="en-IN" sz="1100" b="0" dirty="0">
                <a:solidFill>
                  <a:srgbClr val="569CD6"/>
                </a:solidFill>
                <a:effectLst/>
                <a:latin typeface="Consolas" panose="020B0609020204030204" pitchFamily="49" charset="0"/>
              </a:rPr>
              <a:t>SELECT</a:t>
            </a:r>
            <a:r>
              <a:rPr lang="en-IN" sz="1100" b="0" dirty="0">
                <a:solidFill>
                  <a:srgbClr val="CCCCCC"/>
                </a:solidFill>
                <a:effectLst/>
                <a:latin typeface="Consolas" panose="020B0609020204030204" pitchFamily="49" charset="0"/>
              </a:rPr>
              <a:t> </a:t>
            </a:r>
          </a:p>
          <a:p>
            <a:r>
              <a:rPr lang="en-IN" sz="1100" b="0" dirty="0">
                <a:solidFill>
                  <a:srgbClr val="CCCCCC"/>
                </a:solidFill>
                <a:effectLst/>
                <a:latin typeface="Consolas" panose="020B0609020204030204" pitchFamily="49" charset="0"/>
              </a:rPr>
              <a:t>    </a:t>
            </a:r>
            <a:r>
              <a:rPr lang="en-IN" sz="1100" b="0" dirty="0">
                <a:solidFill>
                  <a:srgbClr val="DCDCAA"/>
                </a:solidFill>
                <a:effectLst/>
                <a:latin typeface="Consolas" panose="020B0609020204030204" pitchFamily="49" charset="0"/>
              </a:rPr>
              <a:t>STDEV</a:t>
            </a:r>
            <a:r>
              <a:rPr lang="en-IN" sz="1100" b="0" dirty="0">
                <a:solidFill>
                  <a:srgbClr val="CCCCCC"/>
                </a:solidFill>
                <a:effectLst/>
                <a:latin typeface="Consolas" panose="020B0609020204030204" pitchFamily="49" charset="0"/>
              </a:rPr>
              <a:t>(confirmed) </a:t>
            </a:r>
            <a:r>
              <a:rPr lang="en-IN" sz="1100" b="0" dirty="0">
                <a:solidFill>
                  <a:srgbClr val="569CD6"/>
                </a:solidFill>
                <a:effectLst/>
                <a:latin typeface="Consolas" panose="020B0609020204030204" pitchFamily="49" charset="0"/>
              </a:rPr>
              <a:t>AS</a:t>
            </a:r>
            <a:r>
              <a:rPr lang="en-IN" sz="1100" b="0" dirty="0">
                <a:solidFill>
                  <a:srgbClr val="CCCCCC"/>
                </a:solidFill>
                <a:effectLst/>
                <a:latin typeface="Consolas" panose="020B0609020204030204" pitchFamily="49" charset="0"/>
              </a:rPr>
              <a:t> </a:t>
            </a:r>
            <a:r>
              <a:rPr lang="en-IN" sz="1100" b="0" dirty="0" err="1">
                <a:solidFill>
                  <a:srgbClr val="CCCCCC"/>
                </a:solidFill>
                <a:effectLst/>
                <a:latin typeface="Consolas" panose="020B0609020204030204" pitchFamily="49" charset="0"/>
              </a:rPr>
              <a:t>stdev_confirmed_cases</a:t>
            </a:r>
            <a:endParaRPr lang="en-IN" sz="1100" b="0" dirty="0">
              <a:solidFill>
                <a:srgbClr val="CCCCCC"/>
              </a:solidFill>
              <a:effectLst/>
              <a:latin typeface="Consolas" panose="020B0609020204030204" pitchFamily="49" charset="0"/>
            </a:endParaRPr>
          </a:p>
          <a:p>
            <a:r>
              <a:rPr lang="en-IN" sz="1100" b="0" dirty="0">
                <a:solidFill>
                  <a:srgbClr val="569CD6"/>
                </a:solidFill>
                <a:effectLst/>
                <a:latin typeface="Consolas" panose="020B0609020204030204" pitchFamily="49" charset="0"/>
              </a:rPr>
              <a:t>FROM</a:t>
            </a:r>
            <a:r>
              <a:rPr lang="en-IN" sz="1100" b="0" dirty="0">
                <a:solidFill>
                  <a:srgbClr val="CCCCCC"/>
                </a:solidFill>
                <a:effectLst/>
                <a:latin typeface="Consolas" panose="020B0609020204030204" pitchFamily="49" charset="0"/>
              </a:rPr>
              <a:t> </a:t>
            </a:r>
          </a:p>
          <a:p>
            <a:r>
              <a:rPr lang="en-IN" sz="1100" b="0" dirty="0">
                <a:solidFill>
                  <a:srgbClr val="CCCCCC"/>
                </a:solidFill>
                <a:effectLst/>
                <a:latin typeface="Consolas" panose="020B0609020204030204" pitchFamily="49" charset="0"/>
              </a:rPr>
              <a:t>       ['Corona Virus Dataset$'];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5" name="Google Shape;505;p50"/>
          <p:cNvPicPr preferRelativeResize="0"/>
          <p:nvPr/>
        </p:nvPicPr>
        <p:blipFill>
          <a:blip r:embed="rId3">
            <a:alphaModFix/>
          </a:blip>
          <a:stretch>
            <a:fillRect/>
          </a:stretch>
        </p:blipFill>
        <p:spPr>
          <a:xfrm>
            <a:off x="-337375" y="-827636"/>
            <a:ext cx="1913414" cy="1987363"/>
          </a:xfrm>
          <a:prstGeom prst="rect">
            <a:avLst/>
          </a:prstGeom>
          <a:noFill/>
          <a:ln>
            <a:noFill/>
          </a:ln>
        </p:spPr>
      </p:pic>
      <p:pic>
        <p:nvPicPr>
          <p:cNvPr id="506" name="Google Shape;506;p50"/>
          <p:cNvPicPr preferRelativeResize="0"/>
          <p:nvPr/>
        </p:nvPicPr>
        <p:blipFill>
          <a:blip r:embed="rId3">
            <a:alphaModFix/>
          </a:blip>
          <a:stretch>
            <a:fillRect/>
          </a:stretch>
        </p:blipFill>
        <p:spPr>
          <a:xfrm rot="-2700000">
            <a:off x="8022075" y="4221534"/>
            <a:ext cx="1021300" cy="1037583"/>
          </a:xfrm>
          <a:prstGeom prst="rect">
            <a:avLst/>
          </a:prstGeom>
          <a:noFill/>
          <a:ln>
            <a:noFill/>
          </a:ln>
        </p:spPr>
      </p:pic>
      <p:pic>
        <p:nvPicPr>
          <p:cNvPr id="508" name="Google Shape;508;p50"/>
          <p:cNvPicPr preferRelativeResize="0"/>
          <p:nvPr/>
        </p:nvPicPr>
        <p:blipFill>
          <a:blip r:embed="rId3">
            <a:alphaModFix/>
          </a:blip>
          <a:stretch>
            <a:fillRect/>
          </a:stretch>
        </p:blipFill>
        <p:spPr>
          <a:xfrm>
            <a:off x="8430775" y="2052361"/>
            <a:ext cx="1259550" cy="1279652"/>
          </a:xfrm>
          <a:prstGeom prst="rect">
            <a:avLst/>
          </a:prstGeom>
          <a:noFill/>
          <a:ln>
            <a:noFill/>
          </a:ln>
        </p:spPr>
      </p:pic>
      <p:pic>
        <p:nvPicPr>
          <p:cNvPr id="509" name="Google Shape;509;p50"/>
          <p:cNvPicPr preferRelativeResize="0"/>
          <p:nvPr/>
        </p:nvPicPr>
        <p:blipFill>
          <a:blip r:embed="rId3">
            <a:alphaModFix/>
          </a:blip>
          <a:stretch>
            <a:fillRect/>
          </a:stretch>
        </p:blipFill>
        <p:spPr>
          <a:xfrm rot="2700000">
            <a:off x="-373750" y="3395974"/>
            <a:ext cx="1259550" cy="1279652"/>
          </a:xfrm>
          <a:prstGeom prst="rect">
            <a:avLst/>
          </a:prstGeom>
          <a:noFill/>
          <a:ln>
            <a:noFill/>
          </a:ln>
        </p:spPr>
      </p:pic>
      <p:pic>
        <p:nvPicPr>
          <p:cNvPr id="510" name="Google Shape;510;p50"/>
          <p:cNvPicPr preferRelativeResize="0"/>
          <p:nvPr/>
        </p:nvPicPr>
        <p:blipFill>
          <a:blip r:embed="rId3">
            <a:alphaModFix/>
          </a:blip>
          <a:stretch>
            <a:fillRect/>
          </a:stretch>
        </p:blipFill>
        <p:spPr>
          <a:xfrm rot="-2700000">
            <a:off x="8086950" y="125259"/>
            <a:ext cx="1021300" cy="1037583"/>
          </a:xfrm>
          <a:prstGeom prst="rect">
            <a:avLst/>
          </a:prstGeom>
          <a:noFill/>
          <a:ln>
            <a:noFill/>
          </a:ln>
        </p:spPr>
      </p:pic>
      <p:sp>
        <p:nvSpPr>
          <p:cNvPr id="4" name="TextBox 3">
            <a:extLst>
              <a:ext uri="{FF2B5EF4-FFF2-40B4-BE49-F238E27FC236}">
                <a16:creationId xmlns:a16="http://schemas.microsoft.com/office/drawing/2014/main" id="{BB9CD6C2-80A9-7CF2-8D1B-74FF5E8CE7FE}"/>
              </a:ext>
            </a:extLst>
          </p:cNvPr>
          <p:cNvSpPr txBox="1"/>
          <p:nvPr/>
        </p:nvSpPr>
        <p:spPr>
          <a:xfrm>
            <a:off x="2103863" y="141249"/>
            <a:ext cx="4609171" cy="584775"/>
          </a:xfrm>
          <a:prstGeom prst="rect">
            <a:avLst/>
          </a:prstGeom>
          <a:noFill/>
        </p:spPr>
        <p:txBody>
          <a:bodyPr wrap="square" rtlCol="0">
            <a:spAutoFit/>
          </a:bodyPr>
          <a:lstStyle/>
          <a:p>
            <a:r>
              <a:rPr lang="en-IN" sz="3200" dirty="0">
                <a:solidFill>
                  <a:schemeClr val="accent6"/>
                </a:solidFill>
                <a:latin typeface="Times New Roman" panose="02020603050405020304" pitchFamily="18" charset="0"/>
                <a:cs typeface="Times New Roman" panose="02020603050405020304" pitchFamily="18" charset="0"/>
              </a:rPr>
              <a:t>OUTPUT</a:t>
            </a:r>
          </a:p>
        </p:txBody>
      </p:sp>
      <p:pic>
        <p:nvPicPr>
          <p:cNvPr id="6" name="Picture 5">
            <a:extLst>
              <a:ext uri="{FF2B5EF4-FFF2-40B4-BE49-F238E27FC236}">
                <a16:creationId xmlns:a16="http://schemas.microsoft.com/office/drawing/2014/main" id="{A1D28E5B-9B3F-15A4-EADD-0479A2A59F82}"/>
              </a:ext>
            </a:extLst>
          </p:cNvPr>
          <p:cNvPicPr>
            <a:picLocks noChangeAspect="1"/>
          </p:cNvPicPr>
          <p:nvPr/>
        </p:nvPicPr>
        <p:blipFill>
          <a:blip r:embed="rId4"/>
          <a:stretch>
            <a:fillRect/>
          </a:stretch>
        </p:blipFill>
        <p:spPr>
          <a:xfrm>
            <a:off x="1234067" y="959005"/>
            <a:ext cx="6757639" cy="3642732"/>
          </a:xfrm>
          <a:prstGeom prst="rect">
            <a:avLst/>
          </a:prstGeom>
        </p:spPr>
      </p:pic>
    </p:spTree>
  </p:cSld>
  <p:clrMapOvr>
    <a:masterClrMapping/>
  </p:clrMapOvr>
</p:sld>
</file>

<file path=ppt/theme/theme1.xml><?xml version="1.0" encoding="utf-8"?>
<a:theme xmlns:a="http://schemas.openxmlformats.org/drawingml/2006/main" name="Microorganism Infection Case Report by Slidesgo">
  <a:themeElements>
    <a:clrScheme name="Simple Light">
      <a:dk1>
        <a:srgbClr val="000000"/>
      </a:dk1>
      <a:lt1>
        <a:srgbClr val="235A3A"/>
      </a:lt1>
      <a:dk2>
        <a:srgbClr val="68B452"/>
      </a:dk2>
      <a:lt2>
        <a:srgbClr val="D02B29"/>
      </a:lt2>
      <a:accent1>
        <a:srgbClr val="D2782C"/>
      </a:accent1>
      <a:accent2>
        <a:srgbClr val="340C6F"/>
      </a:accent2>
      <a:accent3>
        <a:srgbClr val="C667F9"/>
      </a:accent3>
      <a:accent4>
        <a:srgbClr val="0784D6"/>
      </a:accent4>
      <a:accent5>
        <a:srgbClr val="8ECEFC"/>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1677</TotalTime>
  <Words>839</Words>
  <Application>Microsoft Office PowerPoint</Application>
  <PresentationFormat>On-screen Show (16:9)</PresentationFormat>
  <Paragraphs>80</Paragraphs>
  <Slides>14</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Work Sans Medium</vt:lpstr>
      <vt:lpstr>Times New Roman</vt:lpstr>
      <vt:lpstr>Söhne</vt:lpstr>
      <vt:lpstr>Consolas</vt:lpstr>
      <vt:lpstr>Advent Pro</vt:lpstr>
      <vt:lpstr>Söhne Mono</vt:lpstr>
      <vt:lpstr>Anton</vt:lpstr>
      <vt:lpstr>Microorganism Infection Case Report by Slidesgo</vt:lpstr>
      <vt:lpstr>Corona Virus Analysis with SQL</vt:lpstr>
      <vt:lpstr>Q1. If NULL values are present, update them with zeros for all columns.    </vt:lpstr>
      <vt:lpstr>PowerPoint Presentation</vt:lpstr>
      <vt:lpstr>Q2. Find monthly average for confirmed, deaths, recovered   To find the monthly average for confirmed, deaths, and recovered cases while formatting the month and year, you can use the FORMAT function in SQL Server. Here's how you can do it:  SELECT      FORMAT(Date, 'yyyy-MM') AS month,     AVG(Confirmed) AS avg_confirmed,     AVG(Deaths) AS avg_deaths,     AVG(Recovered) AS avg_recovered FROM          [POWERBI].[dbo].['Corona Virus Dataset$'] GROUP BY      FORMAT(Date, 'yyyy-MM');        </vt:lpstr>
      <vt:lpstr>PowerPoint Presentation</vt:lpstr>
      <vt:lpstr>Q3. Find maximum values of confirmed, deaths, recovered per year    </vt:lpstr>
      <vt:lpstr>  </vt:lpstr>
      <vt:lpstr>Q4 Check how corona virus spread out with respect to confirmed case  (Eg: total confirmed cases, their average, variance &amp; STDEV) </vt:lpstr>
      <vt:lpstr>PowerPoint Presentation</vt:lpstr>
      <vt:lpstr>Q5.Check how corona virus spread out with respect to recovered case     (Eg: total confirmed cases, their average, variance &amp; STDEV )   </vt:lpstr>
      <vt:lpstr>OUTPUT</vt:lpstr>
      <vt:lpstr>Q6 .Find top 5 countries having highest recovered case    </vt:lpstr>
      <vt:lpstr>OUTPUT: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Corona Virus Analysis</dc:title>
  <dc:creator>shubham chandarana</dc:creator>
  <cp:lastModifiedBy>shubham chandarana</cp:lastModifiedBy>
  <cp:revision>26</cp:revision>
  <dcterms:modified xsi:type="dcterms:W3CDTF">2024-05-06T09:09:02Z</dcterms:modified>
</cp:coreProperties>
</file>